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60"/>
  </p:notesMasterIdLst>
  <p:sldIdLst>
    <p:sldId id="256" r:id="rId2"/>
    <p:sldId id="258" r:id="rId3"/>
    <p:sldId id="366" r:id="rId4"/>
    <p:sldId id="317" r:id="rId5"/>
    <p:sldId id="259" r:id="rId6"/>
    <p:sldId id="313" r:id="rId7"/>
    <p:sldId id="314" r:id="rId8"/>
    <p:sldId id="315" r:id="rId9"/>
    <p:sldId id="316" r:id="rId10"/>
    <p:sldId id="369" r:id="rId11"/>
    <p:sldId id="371" r:id="rId12"/>
    <p:sldId id="261" r:id="rId13"/>
    <p:sldId id="318" r:id="rId14"/>
    <p:sldId id="319" r:id="rId15"/>
    <p:sldId id="320" r:id="rId16"/>
    <p:sldId id="321" r:id="rId17"/>
    <p:sldId id="322" r:id="rId18"/>
    <p:sldId id="372" r:id="rId19"/>
    <p:sldId id="373" r:id="rId20"/>
    <p:sldId id="348" r:id="rId21"/>
    <p:sldId id="324" r:id="rId22"/>
    <p:sldId id="334" r:id="rId23"/>
    <p:sldId id="335" r:id="rId24"/>
    <p:sldId id="337" r:id="rId25"/>
    <p:sldId id="336" r:id="rId26"/>
    <p:sldId id="338" r:id="rId27"/>
    <p:sldId id="374" r:id="rId28"/>
    <p:sldId id="375" r:id="rId29"/>
    <p:sldId id="323" r:id="rId30"/>
    <p:sldId id="343" r:id="rId31"/>
    <p:sldId id="344" r:id="rId32"/>
    <p:sldId id="345" r:id="rId33"/>
    <p:sldId id="346" r:id="rId34"/>
    <p:sldId id="376" r:id="rId35"/>
    <p:sldId id="377" r:id="rId36"/>
    <p:sldId id="340" r:id="rId37"/>
    <p:sldId id="341"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78" r:id="rId53"/>
    <p:sldId id="379" r:id="rId54"/>
    <p:sldId id="342" r:id="rId55"/>
    <p:sldId id="347" r:id="rId56"/>
    <p:sldId id="363" r:id="rId57"/>
    <p:sldId id="291" r:id="rId58"/>
    <p:sldId id="364" r:id="rId59"/>
  </p:sldIdLst>
  <p:sldSz cx="9144000" cy="5143500" type="screen16x9"/>
  <p:notesSz cx="6858000" cy="9144000"/>
  <p:embeddedFontLst>
    <p:embeddedFont>
      <p:font typeface="Bebas Neue" panose="020B0604020202020204" charset="0"/>
      <p:regular r:id="rId61"/>
    </p:embeddedFont>
    <p:embeddedFont>
      <p:font typeface="Britannic Bold" panose="020B0903060703020204" pitchFamily="34" charset="0"/>
      <p:regular r:id="rId62"/>
    </p:embeddedFont>
    <p:embeddedFont>
      <p:font typeface="Edo SZ" panose="02000000000000000000" pitchFamily="2" charset="0"/>
      <p:regular r:id="rId63"/>
    </p:embeddedFont>
    <p:embeddedFont>
      <p:font typeface="Eras Bold ITC" panose="020B0907030504020204" pitchFamily="34" charset="0"/>
      <p:regular r:id="rId64"/>
    </p:embeddedFont>
    <p:embeddedFont>
      <p:font typeface="Eras Demi ITC" panose="020B0805030504020804" pitchFamily="34" charset="0"/>
      <p:regular r:id="rId65"/>
    </p:embeddedFont>
    <p:embeddedFont>
      <p:font typeface="Forte" panose="03060902040502070203" pitchFamily="66" charset="0"/>
      <p:regular r:id="rId66"/>
    </p:embeddedFont>
    <p:embeddedFont>
      <p:font typeface="Montserrat" panose="020B0604020202020204" charset="0"/>
      <p:regular r:id="rId67"/>
      <p:bold r:id="rId68"/>
      <p:italic r:id="rId69"/>
      <p:boldItalic r:id="rId70"/>
    </p:embeddedFont>
    <p:embeddedFont>
      <p:font typeface="Syne" panose="020B0604020202020204"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336E1194-9484-4B69-A8E7-52A37DE3FE38}">
          <p14:sldIdLst>
            <p14:sldId id="256"/>
            <p14:sldId id="258"/>
            <p14:sldId id="366"/>
          </p14:sldIdLst>
        </p14:section>
        <p14:section name="c quoi IBM WASTON?" id="{AB7FAF53-3862-429E-9D41-5CF53535A378}">
          <p14:sldIdLst>
            <p14:sldId id="317"/>
            <p14:sldId id="259"/>
            <p14:sldId id="313"/>
            <p14:sldId id="314"/>
            <p14:sldId id="315"/>
            <p14:sldId id="316"/>
            <p14:sldId id="369"/>
            <p14:sldId id="371"/>
          </p14:sldIdLst>
        </p14:section>
        <p14:section name="Les cas d’utilisation :" id="{45F63A56-3846-42B4-AC64-81DA0A43077F}">
          <p14:sldIdLst>
            <p14:sldId id="261"/>
            <p14:sldId id="318"/>
            <p14:sldId id="319"/>
            <p14:sldId id="320"/>
            <p14:sldId id="321"/>
            <p14:sldId id="322"/>
            <p14:sldId id="372"/>
            <p14:sldId id="373"/>
          </p14:sldIdLst>
        </p14:section>
        <p14:section name="Les services d’ IBM Watson:" id="{5B6E6B56-17C1-4387-BE04-8294A4EE94CA}">
          <p14:sldIdLst>
            <p14:sldId id="348"/>
            <p14:sldId id="324"/>
            <p14:sldId id="334"/>
            <p14:sldId id="335"/>
            <p14:sldId id="337"/>
            <p14:sldId id="336"/>
            <p14:sldId id="338"/>
            <p14:sldId id="374"/>
            <p14:sldId id="375"/>
          </p14:sldIdLst>
        </p14:section>
        <p14:section name="IBM Watson Translator :" id="{952FA4CE-7E62-4871-AA81-41B9B80190EE}">
          <p14:sldIdLst>
            <p14:sldId id="323"/>
            <p14:sldId id="343"/>
            <p14:sldId id="344"/>
            <p14:sldId id="345"/>
            <p14:sldId id="346"/>
            <p14:sldId id="376"/>
            <p14:sldId id="377"/>
          </p14:sldIdLst>
        </p14:section>
        <p14:section name="Analyse comparative :" id="{EF250C94-82AD-4BB3-870E-BD91CD355DF0}">
          <p14:sldIdLst>
            <p14:sldId id="340"/>
            <p14:sldId id="341"/>
            <p14:sldId id="349"/>
            <p14:sldId id="350"/>
            <p14:sldId id="351"/>
            <p14:sldId id="352"/>
            <p14:sldId id="353"/>
            <p14:sldId id="354"/>
            <p14:sldId id="355"/>
            <p14:sldId id="356"/>
            <p14:sldId id="357"/>
            <p14:sldId id="358"/>
            <p14:sldId id="359"/>
            <p14:sldId id="360"/>
            <p14:sldId id="361"/>
            <p14:sldId id="362"/>
            <p14:sldId id="378"/>
            <p14:sldId id="379"/>
          </p14:sldIdLst>
        </p14:section>
        <p14:section name="Cloud Foundry :" id="{CA86FA3E-3FA5-49EC-99BE-08CE3884E865}">
          <p14:sldIdLst>
            <p14:sldId id="342"/>
            <p14:sldId id="347"/>
            <p14:sldId id="363"/>
            <p14:sldId id="291"/>
            <p14:sldId id="364"/>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7EE"/>
    <a:srgbClr val="000000"/>
    <a:srgbClr val="5B98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68F216-491B-4C37-BDA5-18B76DE67D77}">
  <a:tblStyle styleId="{1F68F216-491B-4C37-BDA5-18B76DE67D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9210" autoAdjust="0"/>
  </p:normalViewPr>
  <p:slideViewPr>
    <p:cSldViewPr snapToGrid="0">
      <p:cViewPr varScale="1">
        <p:scale>
          <a:sx n="61" d="100"/>
          <a:sy n="61" d="100"/>
        </p:scale>
        <p:origin x="1348" y="56"/>
      </p:cViewPr>
      <p:guideLst>
        <p:guide orient="horz" pos="1620"/>
        <p:guide pos="288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1.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465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316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804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629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308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108fe691b1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108fe691b1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240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290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75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171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30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10d8b6869a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10d8b6869a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755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679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108fe691b1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108fe691b1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467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553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639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782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540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108fe691b1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108fe691b1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140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022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35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108fe691b1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108fe691b1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603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187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164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096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006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18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96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361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987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16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58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64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322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108fe691b1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108fe691b1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036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248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123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7"/>
        <p:cNvGrpSpPr/>
        <p:nvPr/>
      </p:nvGrpSpPr>
      <p:grpSpPr>
        <a:xfrm>
          <a:off x="0" y="0"/>
          <a:ext cx="0" cy="0"/>
          <a:chOff x="0" y="0"/>
          <a:chExt cx="0" cy="0"/>
        </a:xfrm>
      </p:grpSpPr>
      <p:sp>
        <p:nvSpPr>
          <p:cNvPr id="4038" name="Google Shape;4038;g108fe691b17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9" name="Google Shape;4039;g108fe691b17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7"/>
        <p:cNvGrpSpPr/>
        <p:nvPr/>
      </p:nvGrpSpPr>
      <p:grpSpPr>
        <a:xfrm>
          <a:off x="0" y="0"/>
          <a:ext cx="0" cy="0"/>
          <a:chOff x="0" y="0"/>
          <a:chExt cx="0" cy="0"/>
        </a:xfrm>
      </p:grpSpPr>
      <p:sp>
        <p:nvSpPr>
          <p:cNvPr id="4038" name="Google Shape;4038;g108fe691b17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9" name="Google Shape;4039;g108fe691b17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051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1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717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07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0d8b6869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0d8b6869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308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108fe691b1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108fe691b1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5100" y="1497348"/>
            <a:ext cx="6974100" cy="206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0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11" y="3651750"/>
            <a:ext cx="5807100" cy="32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atin typeface="Syne"/>
                <a:ea typeface="Syne"/>
                <a:cs typeface="Syne"/>
                <a:sym typeface="Sy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270860" y="2648811"/>
            <a:ext cx="109663" cy="114482"/>
          </a:xfrm>
          <a:custGeom>
            <a:avLst/>
            <a:gdLst/>
            <a:ahLst/>
            <a:cxnLst/>
            <a:rect l="l" t="t" r="r" b="b"/>
            <a:pathLst>
              <a:path w="1024" h="1069" extrusionOk="0">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93317" y="4797384"/>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33352" y="500032"/>
            <a:ext cx="66397" cy="69931"/>
          </a:xfrm>
          <a:custGeom>
            <a:avLst/>
            <a:gdLst/>
            <a:ahLst/>
            <a:cxnLst/>
            <a:rect l="l" t="t" r="r" b="b"/>
            <a:pathLst>
              <a:path w="620" h="653" extrusionOk="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31243" y="3131407"/>
            <a:ext cx="80748" cy="85567"/>
          </a:xfrm>
          <a:custGeom>
            <a:avLst/>
            <a:gdLst/>
            <a:ahLst/>
            <a:cxnLst/>
            <a:rect l="l" t="t" r="r" b="b"/>
            <a:pathLst>
              <a:path w="754" h="799" extrusionOk="0">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03019" y="499395"/>
            <a:ext cx="67575" cy="71217"/>
          </a:xfrm>
          <a:custGeom>
            <a:avLst/>
            <a:gdLst/>
            <a:ahLst/>
            <a:cxnLst/>
            <a:rect l="l" t="t" r="r" b="b"/>
            <a:pathLst>
              <a:path w="631" h="665" extrusionOk="0">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401756" y="2204253"/>
            <a:ext cx="54296" cy="55474"/>
          </a:xfrm>
          <a:custGeom>
            <a:avLst/>
            <a:gdLst/>
            <a:ahLst/>
            <a:cxnLst/>
            <a:rect l="l" t="t" r="r" b="b"/>
            <a:pathLst>
              <a:path w="507" h="518" extrusionOk="0">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094825" y="4851684"/>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605195" y="4541026"/>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0775" y="404607"/>
            <a:ext cx="68646" cy="71109"/>
          </a:xfrm>
          <a:custGeom>
            <a:avLst/>
            <a:gdLst/>
            <a:ahLst/>
            <a:cxnLst/>
            <a:rect l="l" t="t" r="r" b="b"/>
            <a:pathLst>
              <a:path w="641" h="664" extrusionOk="0">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64926" y="271613"/>
            <a:ext cx="39838" cy="39731"/>
          </a:xfrm>
          <a:custGeom>
            <a:avLst/>
            <a:gdLst/>
            <a:ahLst/>
            <a:cxnLst/>
            <a:rect l="l" t="t" r="r" b="b"/>
            <a:pathLst>
              <a:path w="372" h="371" extrusionOk="0">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610575" y="4397630"/>
            <a:ext cx="1662816" cy="752173"/>
            <a:chOff x="5935450" y="921661"/>
            <a:chExt cx="739786" cy="334641"/>
          </a:xfrm>
        </p:grpSpPr>
        <p:sp>
          <p:nvSpPr>
            <p:cNvPr id="23" name="Google Shape;23;p2"/>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flipH="1">
            <a:off x="7162208" y="4192638"/>
            <a:ext cx="2533396" cy="1146012"/>
            <a:chOff x="5935450" y="921661"/>
            <a:chExt cx="739786" cy="334641"/>
          </a:xfrm>
        </p:grpSpPr>
        <p:sp>
          <p:nvSpPr>
            <p:cNvPr id="30" name="Google Shape;30;p2"/>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268032" y="4740183"/>
            <a:ext cx="1662816" cy="752173"/>
            <a:chOff x="5935450" y="921661"/>
            <a:chExt cx="739786" cy="334641"/>
          </a:xfrm>
        </p:grpSpPr>
        <p:sp>
          <p:nvSpPr>
            <p:cNvPr id="37" name="Google Shape;37;p2"/>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p:nvPr/>
        </p:nvSpPr>
        <p:spPr>
          <a:xfrm>
            <a:off x="-2575" y="-6425"/>
            <a:ext cx="9146700" cy="5149800"/>
          </a:xfrm>
          <a:prstGeom prst="rect">
            <a:avLst/>
          </a:prstGeom>
          <a:gradFill>
            <a:gsLst>
              <a:gs pos="0">
                <a:srgbClr val="CCEBEF">
                  <a:alpha val="55294"/>
                </a:srgbClr>
              </a:gs>
              <a:gs pos="100000">
                <a:srgbClr val="599FA8"/>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630925" y="-151913"/>
            <a:ext cx="8342997" cy="5222114"/>
          </a:xfrm>
          <a:custGeom>
            <a:avLst/>
            <a:gdLst/>
            <a:ahLst/>
            <a:cxnLst/>
            <a:rect l="l" t="t" r="r" b="b"/>
            <a:pathLst>
              <a:path w="18756" h="12277" extrusionOk="0">
                <a:moveTo>
                  <a:pt x="10452" y="0"/>
                </a:moveTo>
                <a:cubicBezTo>
                  <a:pt x="8309" y="0"/>
                  <a:pt x="7598" y="2260"/>
                  <a:pt x="7598" y="2260"/>
                </a:cubicBezTo>
                <a:cubicBezTo>
                  <a:pt x="7302" y="1340"/>
                  <a:pt x="6272" y="505"/>
                  <a:pt x="5103" y="505"/>
                </a:cubicBezTo>
                <a:cubicBezTo>
                  <a:pt x="4629" y="505"/>
                  <a:pt x="4132" y="642"/>
                  <a:pt x="3652" y="967"/>
                </a:cubicBezTo>
                <a:cubicBezTo>
                  <a:pt x="1977" y="2091"/>
                  <a:pt x="3225" y="4508"/>
                  <a:pt x="3225" y="4508"/>
                </a:cubicBezTo>
                <a:cubicBezTo>
                  <a:pt x="2873" y="4382"/>
                  <a:pt x="2437" y="4297"/>
                  <a:pt x="2001" y="4297"/>
                </a:cubicBezTo>
                <a:cubicBezTo>
                  <a:pt x="1000" y="4297"/>
                  <a:pt x="1" y="4744"/>
                  <a:pt x="32" y="6161"/>
                </a:cubicBezTo>
                <a:cubicBezTo>
                  <a:pt x="58" y="7741"/>
                  <a:pt x="1373" y="7918"/>
                  <a:pt x="1959" y="7918"/>
                </a:cubicBezTo>
                <a:cubicBezTo>
                  <a:pt x="2127" y="7918"/>
                  <a:pt x="2235" y="7903"/>
                  <a:pt x="2236" y="7903"/>
                </a:cubicBezTo>
                <a:lnTo>
                  <a:pt x="2236" y="7903"/>
                </a:lnTo>
                <a:cubicBezTo>
                  <a:pt x="2235" y="7903"/>
                  <a:pt x="268" y="9826"/>
                  <a:pt x="2191" y="10950"/>
                </a:cubicBezTo>
                <a:cubicBezTo>
                  <a:pt x="2543" y="11156"/>
                  <a:pt x="2854" y="11240"/>
                  <a:pt x="3127" y="11240"/>
                </a:cubicBezTo>
                <a:cubicBezTo>
                  <a:pt x="4345" y="11240"/>
                  <a:pt x="4810" y="9567"/>
                  <a:pt x="4810" y="9567"/>
                </a:cubicBezTo>
                <a:lnTo>
                  <a:pt x="4810" y="9567"/>
                </a:lnTo>
                <a:cubicBezTo>
                  <a:pt x="4810" y="9567"/>
                  <a:pt x="4394" y="11906"/>
                  <a:pt x="6890" y="12243"/>
                </a:cubicBezTo>
                <a:cubicBezTo>
                  <a:pt x="7062" y="12266"/>
                  <a:pt x="7223" y="12277"/>
                  <a:pt x="7375" y="12277"/>
                </a:cubicBezTo>
                <a:cubicBezTo>
                  <a:pt x="9440" y="12277"/>
                  <a:pt x="9723" y="10287"/>
                  <a:pt x="9723" y="10287"/>
                </a:cubicBezTo>
                <a:cubicBezTo>
                  <a:pt x="9723" y="10287"/>
                  <a:pt x="10125" y="12102"/>
                  <a:pt x="11875" y="12102"/>
                </a:cubicBezTo>
                <a:cubicBezTo>
                  <a:pt x="11998" y="12102"/>
                  <a:pt x="12127" y="12093"/>
                  <a:pt x="12264" y="12074"/>
                </a:cubicBezTo>
                <a:cubicBezTo>
                  <a:pt x="14344" y="11782"/>
                  <a:pt x="13973" y="9579"/>
                  <a:pt x="13973" y="9578"/>
                </a:cubicBezTo>
                <a:lnTo>
                  <a:pt x="13973" y="9578"/>
                </a:lnTo>
                <a:cubicBezTo>
                  <a:pt x="14662" y="10528"/>
                  <a:pt x="15551" y="10939"/>
                  <a:pt x="16363" y="10939"/>
                </a:cubicBezTo>
                <a:cubicBezTo>
                  <a:pt x="17656" y="10939"/>
                  <a:pt x="18755" y="9898"/>
                  <a:pt x="18548" y="8331"/>
                </a:cubicBezTo>
                <a:cubicBezTo>
                  <a:pt x="18294" y="6416"/>
                  <a:pt x="16911" y="6180"/>
                  <a:pt x="16244" y="6180"/>
                </a:cubicBezTo>
                <a:cubicBezTo>
                  <a:pt x="16025" y="6180"/>
                  <a:pt x="15884" y="6206"/>
                  <a:pt x="15884" y="6206"/>
                </a:cubicBezTo>
                <a:cubicBezTo>
                  <a:pt x="15884" y="6206"/>
                  <a:pt x="17424" y="4508"/>
                  <a:pt x="16210" y="3294"/>
                </a:cubicBezTo>
                <a:cubicBezTo>
                  <a:pt x="15721" y="2805"/>
                  <a:pt x="15203" y="2659"/>
                  <a:pt x="14762" y="2659"/>
                </a:cubicBezTo>
                <a:cubicBezTo>
                  <a:pt x="14118" y="2659"/>
                  <a:pt x="13635" y="2968"/>
                  <a:pt x="13635" y="2968"/>
                </a:cubicBezTo>
                <a:cubicBezTo>
                  <a:pt x="13635" y="2968"/>
                  <a:pt x="13961" y="719"/>
                  <a:pt x="11218" y="90"/>
                </a:cubicBezTo>
                <a:cubicBezTo>
                  <a:pt x="10944" y="28"/>
                  <a:pt x="10689" y="0"/>
                  <a:pt x="10452" y="0"/>
                </a:cubicBezTo>
                <a:close/>
              </a:path>
            </a:pathLst>
          </a:custGeom>
          <a:solidFill>
            <a:srgbClr val="CCEBEF">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4045800" y="235136"/>
            <a:ext cx="109663" cy="114482"/>
          </a:xfrm>
          <a:custGeom>
            <a:avLst/>
            <a:gdLst/>
            <a:ahLst/>
            <a:cxnLst/>
            <a:rect l="l" t="t" r="r" b="b"/>
            <a:pathLst>
              <a:path w="1024" h="1069" extrusionOk="0">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4985005" y="4812278"/>
            <a:ext cx="113197" cy="108485"/>
          </a:xfrm>
          <a:custGeom>
            <a:avLst/>
            <a:gdLst/>
            <a:ahLst/>
            <a:cxnLst/>
            <a:rect l="l" t="t" r="r" b="b"/>
            <a:pathLst>
              <a:path w="1057" h="1013" extrusionOk="0">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6723949" y="256519"/>
            <a:ext cx="66397" cy="69931"/>
          </a:xfrm>
          <a:custGeom>
            <a:avLst/>
            <a:gdLst/>
            <a:ahLst/>
            <a:cxnLst/>
            <a:rect l="l" t="t" r="r" b="b"/>
            <a:pathLst>
              <a:path w="620" h="653" extrusionOk="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305707" y="1466369"/>
            <a:ext cx="80748" cy="85567"/>
          </a:xfrm>
          <a:custGeom>
            <a:avLst/>
            <a:gdLst/>
            <a:ahLst/>
            <a:cxnLst/>
            <a:rect l="l" t="t" r="r" b="b"/>
            <a:pathLst>
              <a:path w="754" h="799" extrusionOk="0">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1167654" y="255882"/>
            <a:ext cx="67575" cy="71217"/>
          </a:xfrm>
          <a:custGeom>
            <a:avLst/>
            <a:gdLst/>
            <a:ahLst/>
            <a:cxnLst/>
            <a:rect l="l" t="t" r="r" b="b"/>
            <a:pathLst>
              <a:path w="631" h="665" extrusionOk="0">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2167771" y="4838765"/>
            <a:ext cx="54296" cy="55474"/>
          </a:xfrm>
          <a:custGeom>
            <a:avLst/>
            <a:gdLst/>
            <a:ahLst/>
            <a:cxnLst/>
            <a:rect l="l" t="t" r="r" b="b"/>
            <a:pathLst>
              <a:path w="507" h="518" extrusionOk="0">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302059" y="3471803"/>
            <a:ext cx="88030" cy="85567"/>
          </a:xfrm>
          <a:custGeom>
            <a:avLst/>
            <a:gdLst/>
            <a:ahLst/>
            <a:cxnLst/>
            <a:rect l="l" t="t" r="r" b="b"/>
            <a:pathLst>
              <a:path w="822" h="799" extrusionOk="0">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8829727" y="2443244"/>
            <a:ext cx="68646" cy="71109"/>
          </a:xfrm>
          <a:custGeom>
            <a:avLst/>
            <a:gdLst/>
            <a:ahLst/>
            <a:cxnLst/>
            <a:rect l="l" t="t" r="r" b="b"/>
            <a:pathLst>
              <a:path w="641" h="664" extrusionOk="0">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8477209" y="271625"/>
            <a:ext cx="39838" cy="39731"/>
          </a:xfrm>
          <a:custGeom>
            <a:avLst/>
            <a:gdLst/>
            <a:ahLst/>
            <a:cxnLst/>
            <a:rect l="l" t="t" r="r" b="b"/>
            <a:pathLst>
              <a:path w="372" h="371" extrusionOk="0">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1399800" y="2346500"/>
            <a:ext cx="6344400" cy="5757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6" name="Google Shape;56;p3"/>
          <p:cNvSpPr txBox="1">
            <a:spLocks noGrp="1"/>
          </p:cNvSpPr>
          <p:nvPr>
            <p:ph type="title" idx="2" hasCustomPrompt="1"/>
          </p:nvPr>
        </p:nvSpPr>
        <p:spPr>
          <a:xfrm>
            <a:off x="4045800" y="1169995"/>
            <a:ext cx="1052400" cy="807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7" name="Google Shape;57;p3"/>
          <p:cNvSpPr txBox="1">
            <a:spLocks noGrp="1"/>
          </p:cNvSpPr>
          <p:nvPr>
            <p:ph type="subTitle" idx="1"/>
          </p:nvPr>
        </p:nvSpPr>
        <p:spPr>
          <a:xfrm>
            <a:off x="2391900" y="2902923"/>
            <a:ext cx="4360200" cy="377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8" name="Google Shape;58;p3"/>
          <p:cNvGrpSpPr/>
          <p:nvPr/>
        </p:nvGrpSpPr>
        <p:grpSpPr>
          <a:xfrm>
            <a:off x="-167550" y="-6"/>
            <a:ext cx="1944170" cy="1085852"/>
            <a:chOff x="-167550" y="-6"/>
            <a:chExt cx="1944170" cy="1085852"/>
          </a:xfrm>
        </p:grpSpPr>
        <p:sp>
          <p:nvSpPr>
            <p:cNvPr id="59" name="Google Shape;59;p3"/>
            <p:cNvSpPr/>
            <p:nvPr/>
          </p:nvSpPr>
          <p:spPr>
            <a:xfrm>
              <a:off x="-167550" y="-6"/>
              <a:ext cx="1944170" cy="1085852"/>
            </a:xfrm>
            <a:custGeom>
              <a:avLst/>
              <a:gdLst/>
              <a:ahLst/>
              <a:cxnLst/>
              <a:rect l="l" t="t" r="r" b="b"/>
              <a:pathLst>
                <a:path w="20900" h="11673" extrusionOk="0">
                  <a:moveTo>
                    <a:pt x="11993" y="0"/>
                  </a:moveTo>
                  <a:cubicBezTo>
                    <a:pt x="9503" y="0"/>
                    <a:pt x="7724" y="2512"/>
                    <a:pt x="7724" y="2512"/>
                  </a:cubicBezTo>
                  <a:cubicBezTo>
                    <a:pt x="7267" y="1937"/>
                    <a:pt x="6152" y="1212"/>
                    <a:pt x="4885" y="1212"/>
                  </a:cubicBezTo>
                  <a:cubicBezTo>
                    <a:pt x="4219" y="1212"/>
                    <a:pt x="3511" y="1412"/>
                    <a:pt x="2833" y="1938"/>
                  </a:cubicBezTo>
                  <a:cubicBezTo>
                    <a:pt x="877" y="3467"/>
                    <a:pt x="1923" y="6604"/>
                    <a:pt x="1923" y="6604"/>
                  </a:cubicBezTo>
                  <a:cubicBezTo>
                    <a:pt x="1923" y="6604"/>
                    <a:pt x="0" y="8313"/>
                    <a:pt x="1574" y="9966"/>
                  </a:cubicBezTo>
                  <a:cubicBezTo>
                    <a:pt x="1962" y="10374"/>
                    <a:pt x="2446" y="10515"/>
                    <a:pt x="2927" y="10515"/>
                  </a:cubicBezTo>
                  <a:cubicBezTo>
                    <a:pt x="3982" y="10515"/>
                    <a:pt x="5025" y="9842"/>
                    <a:pt x="5025" y="9842"/>
                  </a:cubicBezTo>
                  <a:cubicBezTo>
                    <a:pt x="5025" y="9842"/>
                    <a:pt x="6856" y="11673"/>
                    <a:pt x="9356" y="11673"/>
                  </a:cubicBezTo>
                  <a:cubicBezTo>
                    <a:pt x="9661" y="11673"/>
                    <a:pt x="9976" y="11646"/>
                    <a:pt x="10298" y="11584"/>
                  </a:cubicBezTo>
                  <a:cubicBezTo>
                    <a:pt x="13277" y="11011"/>
                    <a:pt x="13840" y="9887"/>
                    <a:pt x="13840" y="9887"/>
                  </a:cubicBezTo>
                  <a:cubicBezTo>
                    <a:pt x="14391" y="10830"/>
                    <a:pt x="15933" y="11503"/>
                    <a:pt x="17424" y="11503"/>
                  </a:cubicBezTo>
                  <a:cubicBezTo>
                    <a:pt x="19097" y="11503"/>
                    <a:pt x="20705" y="10656"/>
                    <a:pt x="20776" y="8392"/>
                  </a:cubicBezTo>
                  <a:cubicBezTo>
                    <a:pt x="20900" y="4119"/>
                    <a:pt x="16369" y="4074"/>
                    <a:pt x="16369" y="4074"/>
                  </a:cubicBezTo>
                  <a:cubicBezTo>
                    <a:pt x="16144" y="3029"/>
                    <a:pt x="15492" y="589"/>
                    <a:pt x="12659" y="61"/>
                  </a:cubicBezTo>
                  <a:cubicBezTo>
                    <a:pt x="12432" y="20"/>
                    <a:pt x="12210" y="0"/>
                    <a:pt x="119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1656" y="354684"/>
              <a:ext cx="33581" cy="170882"/>
            </a:xfrm>
            <a:custGeom>
              <a:avLst/>
              <a:gdLst/>
              <a:ahLst/>
              <a:cxnLst/>
              <a:rect l="l" t="t" r="r" b="b"/>
              <a:pathLst>
                <a:path w="361" h="1837" extrusionOk="0">
                  <a:moveTo>
                    <a:pt x="280" y="0"/>
                  </a:moveTo>
                  <a:cubicBezTo>
                    <a:pt x="256" y="0"/>
                    <a:pt x="231" y="12"/>
                    <a:pt x="215" y="37"/>
                  </a:cubicBezTo>
                  <a:cubicBezTo>
                    <a:pt x="46" y="599"/>
                    <a:pt x="1" y="1195"/>
                    <a:pt x="80" y="1779"/>
                  </a:cubicBezTo>
                  <a:cubicBezTo>
                    <a:pt x="84" y="1819"/>
                    <a:pt x="109" y="1836"/>
                    <a:pt x="137" y="1836"/>
                  </a:cubicBezTo>
                  <a:cubicBezTo>
                    <a:pt x="180" y="1836"/>
                    <a:pt x="228" y="1796"/>
                    <a:pt x="215" y="1734"/>
                  </a:cubicBezTo>
                  <a:cubicBezTo>
                    <a:pt x="147" y="1183"/>
                    <a:pt x="192" y="610"/>
                    <a:pt x="361" y="82"/>
                  </a:cubicBezTo>
                  <a:cubicBezTo>
                    <a:pt x="361" y="32"/>
                    <a:pt x="321" y="0"/>
                    <a:pt x="28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1794" y="218036"/>
              <a:ext cx="68092" cy="66976"/>
            </a:xfrm>
            <a:custGeom>
              <a:avLst/>
              <a:gdLst/>
              <a:ahLst/>
              <a:cxnLst/>
              <a:rect l="l" t="t" r="r" b="b"/>
              <a:pathLst>
                <a:path w="732" h="720" extrusionOk="0">
                  <a:moveTo>
                    <a:pt x="624" y="1"/>
                  </a:moveTo>
                  <a:cubicBezTo>
                    <a:pt x="612" y="1"/>
                    <a:pt x="600" y="4"/>
                    <a:pt x="586" y="10"/>
                  </a:cubicBezTo>
                  <a:cubicBezTo>
                    <a:pt x="350" y="157"/>
                    <a:pt x="159" y="359"/>
                    <a:pt x="24" y="606"/>
                  </a:cubicBezTo>
                  <a:cubicBezTo>
                    <a:pt x="1" y="668"/>
                    <a:pt x="47" y="720"/>
                    <a:pt x="97" y="720"/>
                  </a:cubicBezTo>
                  <a:cubicBezTo>
                    <a:pt x="119" y="720"/>
                    <a:pt x="142" y="709"/>
                    <a:pt x="159" y="685"/>
                  </a:cubicBezTo>
                  <a:cubicBezTo>
                    <a:pt x="283" y="460"/>
                    <a:pt x="451" y="269"/>
                    <a:pt x="665" y="145"/>
                  </a:cubicBezTo>
                  <a:cubicBezTo>
                    <a:pt x="732" y="97"/>
                    <a:pt x="693" y="1"/>
                    <a:pt x="62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11326" y="169200"/>
              <a:ext cx="183626" cy="35069"/>
            </a:xfrm>
            <a:custGeom>
              <a:avLst/>
              <a:gdLst/>
              <a:ahLst/>
              <a:cxnLst/>
              <a:rect l="l" t="t" r="r" b="b"/>
              <a:pathLst>
                <a:path w="1974" h="377" extrusionOk="0">
                  <a:moveTo>
                    <a:pt x="817" y="0"/>
                  </a:moveTo>
                  <a:cubicBezTo>
                    <a:pt x="568" y="0"/>
                    <a:pt x="318" y="36"/>
                    <a:pt x="76" y="108"/>
                  </a:cubicBezTo>
                  <a:cubicBezTo>
                    <a:pt x="1" y="140"/>
                    <a:pt x="28" y="244"/>
                    <a:pt x="98" y="244"/>
                  </a:cubicBezTo>
                  <a:cubicBezTo>
                    <a:pt x="102" y="244"/>
                    <a:pt x="106" y="244"/>
                    <a:pt x="109" y="243"/>
                  </a:cubicBezTo>
                  <a:cubicBezTo>
                    <a:pt x="338" y="176"/>
                    <a:pt x="572" y="143"/>
                    <a:pt x="804" y="143"/>
                  </a:cubicBezTo>
                  <a:cubicBezTo>
                    <a:pt x="1154" y="143"/>
                    <a:pt x="1501" y="218"/>
                    <a:pt x="1818" y="367"/>
                  </a:cubicBezTo>
                  <a:cubicBezTo>
                    <a:pt x="1832" y="374"/>
                    <a:pt x="1845" y="376"/>
                    <a:pt x="1857" y="376"/>
                  </a:cubicBezTo>
                  <a:cubicBezTo>
                    <a:pt x="1928" y="376"/>
                    <a:pt x="1973" y="281"/>
                    <a:pt x="1897" y="243"/>
                  </a:cubicBezTo>
                  <a:cubicBezTo>
                    <a:pt x="1560" y="81"/>
                    <a:pt x="1190" y="0"/>
                    <a:pt x="81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44159" y="226315"/>
              <a:ext cx="36372" cy="26139"/>
            </a:xfrm>
            <a:custGeom>
              <a:avLst/>
              <a:gdLst/>
              <a:ahLst/>
              <a:cxnLst/>
              <a:rect l="l" t="t" r="r" b="b"/>
              <a:pathLst>
                <a:path w="391" h="281" extrusionOk="0">
                  <a:moveTo>
                    <a:pt x="102" y="0"/>
                  </a:moveTo>
                  <a:cubicBezTo>
                    <a:pt x="80" y="0"/>
                    <a:pt x="57" y="0"/>
                    <a:pt x="46" y="11"/>
                  </a:cubicBezTo>
                  <a:cubicBezTo>
                    <a:pt x="23" y="23"/>
                    <a:pt x="12" y="34"/>
                    <a:pt x="12" y="56"/>
                  </a:cubicBezTo>
                  <a:cubicBezTo>
                    <a:pt x="1" y="101"/>
                    <a:pt x="23" y="135"/>
                    <a:pt x="57" y="146"/>
                  </a:cubicBezTo>
                  <a:lnTo>
                    <a:pt x="80" y="157"/>
                  </a:lnTo>
                  <a:cubicBezTo>
                    <a:pt x="113" y="180"/>
                    <a:pt x="158" y="191"/>
                    <a:pt x="192" y="225"/>
                  </a:cubicBezTo>
                  <a:lnTo>
                    <a:pt x="226" y="259"/>
                  </a:lnTo>
                  <a:cubicBezTo>
                    <a:pt x="241" y="274"/>
                    <a:pt x="259" y="281"/>
                    <a:pt x="277" y="281"/>
                  </a:cubicBezTo>
                  <a:cubicBezTo>
                    <a:pt x="335" y="281"/>
                    <a:pt x="390" y="207"/>
                    <a:pt x="338" y="146"/>
                  </a:cubicBezTo>
                  <a:cubicBezTo>
                    <a:pt x="271" y="79"/>
                    <a:pt x="192" y="34"/>
                    <a:pt x="10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17086" y="168269"/>
              <a:ext cx="74883" cy="73674"/>
            </a:xfrm>
            <a:custGeom>
              <a:avLst/>
              <a:gdLst/>
              <a:ahLst/>
              <a:cxnLst/>
              <a:rect l="l" t="t" r="r" b="b"/>
              <a:pathLst>
                <a:path w="805" h="792" extrusionOk="0">
                  <a:moveTo>
                    <a:pt x="682" y="1"/>
                  </a:moveTo>
                  <a:cubicBezTo>
                    <a:pt x="667" y="1"/>
                    <a:pt x="651" y="6"/>
                    <a:pt x="638" y="17"/>
                  </a:cubicBezTo>
                  <a:lnTo>
                    <a:pt x="53" y="658"/>
                  </a:lnTo>
                  <a:cubicBezTo>
                    <a:pt x="0" y="711"/>
                    <a:pt x="51" y="791"/>
                    <a:pt x="108" y="791"/>
                  </a:cubicBezTo>
                  <a:cubicBezTo>
                    <a:pt x="123" y="791"/>
                    <a:pt x="140" y="785"/>
                    <a:pt x="154" y="770"/>
                  </a:cubicBezTo>
                  <a:lnTo>
                    <a:pt x="750" y="141"/>
                  </a:lnTo>
                  <a:cubicBezTo>
                    <a:pt x="804" y="78"/>
                    <a:pt x="743" y="1"/>
                    <a:pt x="68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731037" y="47248"/>
              <a:ext cx="167534" cy="92185"/>
            </a:xfrm>
            <a:custGeom>
              <a:avLst/>
              <a:gdLst/>
              <a:ahLst/>
              <a:cxnLst/>
              <a:rect l="l" t="t" r="r" b="b"/>
              <a:pathLst>
                <a:path w="1801" h="991" extrusionOk="0">
                  <a:moveTo>
                    <a:pt x="1691" y="0"/>
                  </a:moveTo>
                  <a:cubicBezTo>
                    <a:pt x="1685" y="0"/>
                    <a:pt x="1679" y="1"/>
                    <a:pt x="1672" y="3"/>
                  </a:cubicBezTo>
                  <a:cubicBezTo>
                    <a:pt x="1077" y="183"/>
                    <a:pt x="537" y="475"/>
                    <a:pt x="54" y="868"/>
                  </a:cubicBezTo>
                  <a:cubicBezTo>
                    <a:pt x="1" y="912"/>
                    <a:pt x="51" y="990"/>
                    <a:pt x="113" y="990"/>
                  </a:cubicBezTo>
                  <a:cubicBezTo>
                    <a:pt x="130" y="990"/>
                    <a:pt x="149" y="984"/>
                    <a:pt x="166" y="969"/>
                  </a:cubicBezTo>
                  <a:cubicBezTo>
                    <a:pt x="616" y="598"/>
                    <a:pt x="1144" y="317"/>
                    <a:pt x="1706" y="149"/>
                  </a:cubicBezTo>
                  <a:cubicBezTo>
                    <a:pt x="1800" y="128"/>
                    <a:pt x="1768" y="0"/>
                    <a:pt x="169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970196" y="44551"/>
              <a:ext cx="160557" cy="63906"/>
            </a:xfrm>
            <a:custGeom>
              <a:avLst/>
              <a:gdLst/>
              <a:ahLst/>
              <a:cxnLst/>
              <a:rect l="l" t="t" r="r" b="b"/>
              <a:pathLst>
                <a:path w="1726" h="687" extrusionOk="0">
                  <a:moveTo>
                    <a:pt x="368" y="1"/>
                  </a:moveTo>
                  <a:cubicBezTo>
                    <a:pt x="267" y="1"/>
                    <a:pt x="166" y="14"/>
                    <a:pt x="68" y="43"/>
                  </a:cubicBezTo>
                  <a:cubicBezTo>
                    <a:pt x="1" y="77"/>
                    <a:pt x="23" y="178"/>
                    <a:pt x="102" y="178"/>
                  </a:cubicBezTo>
                  <a:cubicBezTo>
                    <a:pt x="192" y="155"/>
                    <a:pt x="283" y="144"/>
                    <a:pt x="374" y="144"/>
                  </a:cubicBezTo>
                  <a:cubicBezTo>
                    <a:pt x="556" y="144"/>
                    <a:pt x="735" y="189"/>
                    <a:pt x="900" y="279"/>
                  </a:cubicBezTo>
                  <a:cubicBezTo>
                    <a:pt x="1024" y="346"/>
                    <a:pt x="1136" y="425"/>
                    <a:pt x="1249" y="504"/>
                  </a:cubicBezTo>
                  <a:cubicBezTo>
                    <a:pt x="1350" y="594"/>
                    <a:pt x="1462" y="650"/>
                    <a:pt x="1597" y="684"/>
                  </a:cubicBezTo>
                  <a:cubicBezTo>
                    <a:pt x="1605" y="685"/>
                    <a:pt x="1611" y="686"/>
                    <a:pt x="1618" y="686"/>
                  </a:cubicBezTo>
                  <a:cubicBezTo>
                    <a:pt x="1703" y="686"/>
                    <a:pt x="1726" y="558"/>
                    <a:pt x="1642" y="538"/>
                  </a:cubicBezTo>
                  <a:cubicBezTo>
                    <a:pt x="1496" y="493"/>
                    <a:pt x="1372" y="425"/>
                    <a:pt x="1260" y="335"/>
                  </a:cubicBezTo>
                  <a:cubicBezTo>
                    <a:pt x="1148" y="245"/>
                    <a:pt x="1013" y="178"/>
                    <a:pt x="878" y="122"/>
                  </a:cubicBezTo>
                  <a:cubicBezTo>
                    <a:pt x="720" y="43"/>
                    <a:pt x="545" y="1"/>
                    <a:pt x="36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183029" y="163153"/>
              <a:ext cx="88278" cy="168464"/>
            </a:xfrm>
            <a:custGeom>
              <a:avLst/>
              <a:gdLst/>
              <a:ahLst/>
              <a:cxnLst/>
              <a:rect l="l" t="t" r="r" b="b"/>
              <a:pathLst>
                <a:path w="949" h="1811" extrusionOk="0">
                  <a:moveTo>
                    <a:pt x="110" y="0"/>
                  </a:moveTo>
                  <a:cubicBezTo>
                    <a:pt x="52" y="0"/>
                    <a:pt x="0" y="77"/>
                    <a:pt x="51" y="128"/>
                  </a:cubicBezTo>
                  <a:cubicBezTo>
                    <a:pt x="265" y="353"/>
                    <a:pt x="434" y="600"/>
                    <a:pt x="557" y="881"/>
                  </a:cubicBezTo>
                  <a:cubicBezTo>
                    <a:pt x="613" y="1016"/>
                    <a:pt x="658" y="1151"/>
                    <a:pt x="692" y="1297"/>
                  </a:cubicBezTo>
                  <a:cubicBezTo>
                    <a:pt x="737" y="1455"/>
                    <a:pt x="737" y="1612"/>
                    <a:pt x="782" y="1758"/>
                  </a:cubicBezTo>
                  <a:cubicBezTo>
                    <a:pt x="796" y="1794"/>
                    <a:pt x="827" y="1811"/>
                    <a:pt x="858" y="1811"/>
                  </a:cubicBezTo>
                  <a:cubicBezTo>
                    <a:pt x="904" y="1811"/>
                    <a:pt x="948" y="1774"/>
                    <a:pt x="928" y="1713"/>
                  </a:cubicBezTo>
                  <a:cubicBezTo>
                    <a:pt x="883" y="1567"/>
                    <a:pt x="883" y="1399"/>
                    <a:pt x="838" y="1241"/>
                  </a:cubicBezTo>
                  <a:cubicBezTo>
                    <a:pt x="805" y="1095"/>
                    <a:pt x="748" y="949"/>
                    <a:pt x="681" y="803"/>
                  </a:cubicBezTo>
                  <a:cubicBezTo>
                    <a:pt x="557" y="510"/>
                    <a:pt x="377" y="252"/>
                    <a:pt x="164" y="27"/>
                  </a:cubicBezTo>
                  <a:cubicBezTo>
                    <a:pt x="147" y="8"/>
                    <a:pt x="128" y="0"/>
                    <a:pt x="11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1134" y="685097"/>
              <a:ext cx="60744" cy="129859"/>
            </a:xfrm>
            <a:custGeom>
              <a:avLst/>
              <a:gdLst/>
              <a:ahLst/>
              <a:cxnLst/>
              <a:rect l="l" t="t" r="r" b="b"/>
              <a:pathLst>
                <a:path w="653" h="1396" extrusionOk="0">
                  <a:moveTo>
                    <a:pt x="570" y="1"/>
                  </a:moveTo>
                  <a:cubicBezTo>
                    <a:pt x="563" y="1"/>
                    <a:pt x="557" y="2"/>
                    <a:pt x="551" y="4"/>
                  </a:cubicBezTo>
                  <a:cubicBezTo>
                    <a:pt x="292" y="127"/>
                    <a:pt x="112" y="375"/>
                    <a:pt x="67" y="667"/>
                  </a:cubicBezTo>
                  <a:cubicBezTo>
                    <a:pt x="34" y="802"/>
                    <a:pt x="11" y="948"/>
                    <a:pt x="11" y="1094"/>
                  </a:cubicBezTo>
                  <a:cubicBezTo>
                    <a:pt x="0" y="1206"/>
                    <a:pt x="56" y="1319"/>
                    <a:pt x="169" y="1386"/>
                  </a:cubicBezTo>
                  <a:cubicBezTo>
                    <a:pt x="180" y="1393"/>
                    <a:pt x="191" y="1395"/>
                    <a:pt x="201" y="1395"/>
                  </a:cubicBezTo>
                  <a:cubicBezTo>
                    <a:pt x="266" y="1395"/>
                    <a:pt x="313" y="1290"/>
                    <a:pt x="236" y="1251"/>
                  </a:cubicBezTo>
                  <a:cubicBezTo>
                    <a:pt x="157" y="1206"/>
                    <a:pt x="157" y="1117"/>
                    <a:pt x="157" y="1038"/>
                  </a:cubicBezTo>
                  <a:cubicBezTo>
                    <a:pt x="169" y="914"/>
                    <a:pt x="191" y="802"/>
                    <a:pt x="214" y="678"/>
                  </a:cubicBezTo>
                  <a:cubicBezTo>
                    <a:pt x="270" y="464"/>
                    <a:pt x="371" y="240"/>
                    <a:pt x="596" y="138"/>
                  </a:cubicBezTo>
                  <a:cubicBezTo>
                    <a:pt x="630" y="127"/>
                    <a:pt x="652" y="93"/>
                    <a:pt x="641" y="49"/>
                  </a:cubicBezTo>
                  <a:cubicBezTo>
                    <a:pt x="632" y="21"/>
                    <a:pt x="600" y="1"/>
                    <a:pt x="57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8586" y="874395"/>
              <a:ext cx="59441" cy="44465"/>
            </a:xfrm>
            <a:custGeom>
              <a:avLst/>
              <a:gdLst/>
              <a:ahLst/>
              <a:cxnLst/>
              <a:rect l="l" t="t" r="r" b="b"/>
              <a:pathLst>
                <a:path w="639" h="478" extrusionOk="0">
                  <a:moveTo>
                    <a:pt x="79" y="1"/>
                  </a:moveTo>
                  <a:cubicBezTo>
                    <a:pt x="72" y="1"/>
                    <a:pt x="64" y="1"/>
                    <a:pt x="56" y="3"/>
                  </a:cubicBezTo>
                  <a:cubicBezTo>
                    <a:pt x="23" y="15"/>
                    <a:pt x="0" y="60"/>
                    <a:pt x="0" y="105"/>
                  </a:cubicBezTo>
                  <a:cubicBezTo>
                    <a:pt x="63" y="326"/>
                    <a:pt x="274" y="478"/>
                    <a:pt x="504" y="478"/>
                  </a:cubicBezTo>
                  <a:cubicBezTo>
                    <a:pt x="520" y="478"/>
                    <a:pt x="535" y="477"/>
                    <a:pt x="551" y="476"/>
                  </a:cubicBezTo>
                  <a:cubicBezTo>
                    <a:pt x="554" y="476"/>
                    <a:pt x="557" y="476"/>
                    <a:pt x="560" y="476"/>
                  </a:cubicBezTo>
                  <a:cubicBezTo>
                    <a:pt x="638" y="476"/>
                    <a:pt x="638" y="329"/>
                    <a:pt x="560" y="329"/>
                  </a:cubicBezTo>
                  <a:cubicBezTo>
                    <a:pt x="557" y="329"/>
                    <a:pt x="554" y="329"/>
                    <a:pt x="551" y="329"/>
                  </a:cubicBezTo>
                  <a:lnTo>
                    <a:pt x="529" y="307"/>
                  </a:lnTo>
                  <a:lnTo>
                    <a:pt x="405" y="307"/>
                  </a:lnTo>
                  <a:cubicBezTo>
                    <a:pt x="382" y="307"/>
                    <a:pt x="371" y="307"/>
                    <a:pt x="360" y="296"/>
                  </a:cubicBezTo>
                  <a:lnTo>
                    <a:pt x="349" y="296"/>
                  </a:lnTo>
                  <a:cubicBezTo>
                    <a:pt x="326" y="284"/>
                    <a:pt x="304" y="273"/>
                    <a:pt x="281" y="262"/>
                  </a:cubicBezTo>
                  <a:lnTo>
                    <a:pt x="270" y="251"/>
                  </a:lnTo>
                  <a:lnTo>
                    <a:pt x="236" y="217"/>
                  </a:lnTo>
                  <a:lnTo>
                    <a:pt x="214" y="195"/>
                  </a:lnTo>
                  <a:lnTo>
                    <a:pt x="203" y="183"/>
                  </a:lnTo>
                  <a:cubicBezTo>
                    <a:pt x="180" y="161"/>
                    <a:pt x="169" y="138"/>
                    <a:pt x="158" y="116"/>
                  </a:cubicBezTo>
                  <a:cubicBezTo>
                    <a:pt x="158" y="116"/>
                    <a:pt x="158" y="116"/>
                    <a:pt x="158" y="105"/>
                  </a:cubicBezTo>
                  <a:cubicBezTo>
                    <a:pt x="158" y="105"/>
                    <a:pt x="158" y="105"/>
                    <a:pt x="158" y="93"/>
                  </a:cubicBezTo>
                  <a:lnTo>
                    <a:pt x="146" y="60"/>
                  </a:lnTo>
                  <a:cubicBezTo>
                    <a:pt x="137" y="22"/>
                    <a:pt x="112" y="1"/>
                    <a:pt x="7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87691" y="1014951"/>
              <a:ext cx="217394" cy="34511"/>
            </a:xfrm>
            <a:custGeom>
              <a:avLst/>
              <a:gdLst/>
              <a:ahLst/>
              <a:cxnLst/>
              <a:rect l="l" t="t" r="r" b="b"/>
              <a:pathLst>
                <a:path w="2337" h="371" extrusionOk="0">
                  <a:moveTo>
                    <a:pt x="116" y="0"/>
                  </a:moveTo>
                  <a:cubicBezTo>
                    <a:pt x="46" y="0"/>
                    <a:pt x="0" y="96"/>
                    <a:pt x="77" y="134"/>
                  </a:cubicBezTo>
                  <a:cubicBezTo>
                    <a:pt x="372" y="260"/>
                    <a:pt x="676" y="337"/>
                    <a:pt x="1000" y="337"/>
                  </a:cubicBezTo>
                  <a:cubicBezTo>
                    <a:pt x="1022" y="337"/>
                    <a:pt x="1044" y="337"/>
                    <a:pt x="1066" y="336"/>
                  </a:cubicBezTo>
                  <a:cubicBezTo>
                    <a:pt x="1460" y="347"/>
                    <a:pt x="1853" y="359"/>
                    <a:pt x="2247" y="370"/>
                  </a:cubicBezTo>
                  <a:cubicBezTo>
                    <a:pt x="2250" y="370"/>
                    <a:pt x="2253" y="370"/>
                    <a:pt x="2256" y="370"/>
                  </a:cubicBezTo>
                  <a:cubicBezTo>
                    <a:pt x="2336" y="370"/>
                    <a:pt x="2333" y="224"/>
                    <a:pt x="2235" y="224"/>
                  </a:cubicBezTo>
                  <a:lnTo>
                    <a:pt x="1122" y="190"/>
                  </a:lnTo>
                  <a:cubicBezTo>
                    <a:pt x="1098" y="191"/>
                    <a:pt x="1074" y="191"/>
                    <a:pt x="1050" y="191"/>
                  </a:cubicBezTo>
                  <a:cubicBezTo>
                    <a:pt x="738" y="191"/>
                    <a:pt x="437" y="125"/>
                    <a:pt x="156" y="10"/>
                  </a:cubicBezTo>
                  <a:cubicBezTo>
                    <a:pt x="142" y="3"/>
                    <a:pt x="129" y="0"/>
                    <a:pt x="11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92802" y="919139"/>
              <a:ext cx="198417" cy="104092"/>
            </a:xfrm>
            <a:custGeom>
              <a:avLst/>
              <a:gdLst/>
              <a:ahLst/>
              <a:cxnLst/>
              <a:rect l="l" t="t" r="r" b="b"/>
              <a:pathLst>
                <a:path w="2133" h="1119" extrusionOk="0">
                  <a:moveTo>
                    <a:pt x="2018" y="1"/>
                  </a:moveTo>
                  <a:cubicBezTo>
                    <a:pt x="2002" y="1"/>
                    <a:pt x="1985" y="6"/>
                    <a:pt x="1968" y="17"/>
                  </a:cubicBezTo>
                  <a:cubicBezTo>
                    <a:pt x="1417" y="467"/>
                    <a:pt x="765" y="804"/>
                    <a:pt x="68" y="973"/>
                  </a:cubicBezTo>
                  <a:cubicBezTo>
                    <a:pt x="1" y="1018"/>
                    <a:pt x="23" y="1119"/>
                    <a:pt x="102" y="1119"/>
                  </a:cubicBezTo>
                  <a:cubicBezTo>
                    <a:pt x="822" y="928"/>
                    <a:pt x="1496" y="590"/>
                    <a:pt x="2070" y="118"/>
                  </a:cubicBezTo>
                  <a:cubicBezTo>
                    <a:pt x="2132" y="74"/>
                    <a:pt x="2081" y="1"/>
                    <a:pt x="201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388885" y="418590"/>
              <a:ext cx="148185" cy="50232"/>
            </a:xfrm>
            <a:custGeom>
              <a:avLst/>
              <a:gdLst/>
              <a:ahLst/>
              <a:cxnLst/>
              <a:rect l="l" t="t" r="r" b="b"/>
              <a:pathLst>
                <a:path w="1593" h="540" extrusionOk="0">
                  <a:moveTo>
                    <a:pt x="283" y="1"/>
                  </a:moveTo>
                  <a:cubicBezTo>
                    <a:pt x="222" y="1"/>
                    <a:pt x="160" y="5"/>
                    <a:pt x="98" y="13"/>
                  </a:cubicBezTo>
                  <a:cubicBezTo>
                    <a:pt x="1" y="35"/>
                    <a:pt x="38" y="160"/>
                    <a:pt x="121" y="160"/>
                  </a:cubicBezTo>
                  <a:cubicBezTo>
                    <a:pt x="125" y="160"/>
                    <a:pt x="128" y="160"/>
                    <a:pt x="132" y="159"/>
                  </a:cubicBezTo>
                  <a:cubicBezTo>
                    <a:pt x="188" y="151"/>
                    <a:pt x="244" y="147"/>
                    <a:pt x="299" y="147"/>
                  </a:cubicBezTo>
                  <a:cubicBezTo>
                    <a:pt x="708" y="147"/>
                    <a:pt x="1091" y="352"/>
                    <a:pt x="1447" y="530"/>
                  </a:cubicBezTo>
                  <a:cubicBezTo>
                    <a:pt x="1459" y="537"/>
                    <a:pt x="1471" y="540"/>
                    <a:pt x="1482" y="540"/>
                  </a:cubicBezTo>
                  <a:cubicBezTo>
                    <a:pt x="1546" y="540"/>
                    <a:pt x="1593" y="445"/>
                    <a:pt x="1526" y="406"/>
                  </a:cubicBezTo>
                  <a:cubicBezTo>
                    <a:pt x="1131" y="199"/>
                    <a:pt x="719" y="1"/>
                    <a:pt x="28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587207" y="500263"/>
              <a:ext cx="59720" cy="37209"/>
            </a:xfrm>
            <a:custGeom>
              <a:avLst/>
              <a:gdLst/>
              <a:ahLst/>
              <a:cxnLst/>
              <a:rect l="l" t="t" r="r" b="b"/>
              <a:pathLst>
                <a:path w="642" h="400" extrusionOk="0">
                  <a:moveTo>
                    <a:pt x="68" y="1"/>
                  </a:moveTo>
                  <a:cubicBezTo>
                    <a:pt x="35" y="1"/>
                    <a:pt x="1" y="34"/>
                    <a:pt x="1" y="79"/>
                  </a:cubicBezTo>
                  <a:cubicBezTo>
                    <a:pt x="1" y="124"/>
                    <a:pt x="35" y="158"/>
                    <a:pt x="68" y="158"/>
                  </a:cubicBezTo>
                  <a:lnTo>
                    <a:pt x="125" y="158"/>
                  </a:lnTo>
                  <a:lnTo>
                    <a:pt x="192" y="169"/>
                  </a:lnTo>
                  <a:cubicBezTo>
                    <a:pt x="237" y="180"/>
                    <a:pt x="271" y="192"/>
                    <a:pt x="316" y="214"/>
                  </a:cubicBezTo>
                  <a:cubicBezTo>
                    <a:pt x="394" y="248"/>
                    <a:pt x="462" y="304"/>
                    <a:pt x="518" y="383"/>
                  </a:cubicBezTo>
                  <a:cubicBezTo>
                    <a:pt x="529" y="394"/>
                    <a:pt x="546" y="400"/>
                    <a:pt x="564" y="400"/>
                  </a:cubicBezTo>
                  <a:cubicBezTo>
                    <a:pt x="583" y="400"/>
                    <a:pt x="602" y="394"/>
                    <a:pt x="619" y="383"/>
                  </a:cubicBezTo>
                  <a:cubicBezTo>
                    <a:pt x="642" y="349"/>
                    <a:pt x="642" y="304"/>
                    <a:pt x="619" y="270"/>
                  </a:cubicBezTo>
                  <a:cubicBezTo>
                    <a:pt x="484" y="113"/>
                    <a:pt x="282" y="12"/>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251306" y="951510"/>
              <a:ext cx="224184" cy="71720"/>
            </a:xfrm>
            <a:custGeom>
              <a:avLst/>
              <a:gdLst/>
              <a:ahLst/>
              <a:cxnLst/>
              <a:rect l="l" t="t" r="r" b="b"/>
              <a:pathLst>
                <a:path w="2410" h="771" extrusionOk="0">
                  <a:moveTo>
                    <a:pt x="109" y="0"/>
                  </a:moveTo>
                  <a:cubicBezTo>
                    <a:pt x="44" y="0"/>
                    <a:pt x="0" y="92"/>
                    <a:pt x="59" y="141"/>
                  </a:cubicBezTo>
                  <a:cubicBezTo>
                    <a:pt x="745" y="546"/>
                    <a:pt x="1532" y="760"/>
                    <a:pt x="2330" y="771"/>
                  </a:cubicBezTo>
                  <a:cubicBezTo>
                    <a:pt x="2409" y="760"/>
                    <a:pt x="2409" y="625"/>
                    <a:pt x="2330" y="613"/>
                  </a:cubicBezTo>
                  <a:cubicBezTo>
                    <a:pt x="1555" y="602"/>
                    <a:pt x="801" y="400"/>
                    <a:pt x="138" y="6"/>
                  </a:cubicBezTo>
                  <a:cubicBezTo>
                    <a:pt x="128" y="2"/>
                    <a:pt x="118" y="0"/>
                    <a:pt x="10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17177" y="443241"/>
              <a:ext cx="36651" cy="50604"/>
            </a:xfrm>
            <a:custGeom>
              <a:avLst/>
              <a:gdLst/>
              <a:ahLst/>
              <a:cxnLst/>
              <a:rect l="l" t="t" r="r" b="b"/>
              <a:pathLst>
                <a:path w="394" h="544" extrusionOk="0">
                  <a:moveTo>
                    <a:pt x="242" y="1"/>
                  </a:moveTo>
                  <a:cubicBezTo>
                    <a:pt x="217" y="1"/>
                    <a:pt x="191" y="7"/>
                    <a:pt x="169" y="18"/>
                  </a:cubicBezTo>
                  <a:lnTo>
                    <a:pt x="146" y="29"/>
                  </a:lnTo>
                  <a:lnTo>
                    <a:pt x="113" y="29"/>
                  </a:lnTo>
                  <a:cubicBezTo>
                    <a:pt x="68" y="29"/>
                    <a:pt x="34" y="63"/>
                    <a:pt x="34" y="96"/>
                  </a:cubicBezTo>
                  <a:cubicBezTo>
                    <a:pt x="23" y="153"/>
                    <a:pt x="23" y="220"/>
                    <a:pt x="11" y="276"/>
                  </a:cubicBezTo>
                  <a:cubicBezTo>
                    <a:pt x="0" y="321"/>
                    <a:pt x="0" y="366"/>
                    <a:pt x="11" y="411"/>
                  </a:cubicBezTo>
                  <a:cubicBezTo>
                    <a:pt x="23" y="467"/>
                    <a:pt x="56" y="524"/>
                    <a:pt x="113" y="535"/>
                  </a:cubicBezTo>
                  <a:cubicBezTo>
                    <a:pt x="128" y="541"/>
                    <a:pt x="145" y="544"/>
                    <a:pt x="162" y="544"/>
                  </a:cubicBezTo>
                  <a:cubicBezTo>
                    <a:pt x="205" y="544"/>
                    <a:pt x="249" y="526"/>
                    <a:pt x="281" y="501"/>
                  </a:cubicBezTo>
                  <a:cubicBezTo>
                    <a:pt x="326" y="456"/>
                    <a:pt x="349" y="411"/>
                    <a:pt x="360" y="355"/>
                  </a:cubicBezTo>
                  <a:cubicBezTo>
                    <a:pt x="360" y="299"/>
                    <a:pt x="371" y="243"/>
                    <a:pt x="371" y="186"/>
                  </a:cubicBezTo>
                  <a:cubicBezTo>
                    <a:pt x="394" y="119"/>
                    <a:pt x="360" y="63"/>
                    <a:pt x="315" y="18"/>
                  </a:cubicBezTo>
                  <a:cubicBezTo>
                    <a:pt x="293" y="7"/>
                    <a:pt x="267" y="1"/>
                    <a:pt x="242"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99780" y="446962"/>
              <a:ext cx="29395" cy="46790"/>
            </a:xfrm>
            <a:custGeom>
              <a:avLst/>
              <a:gdLst/>
              <a:ahLst/>
              <a:cxnLst/>
              <a:rect l="l" t="t" r="r" b="b"/>
              <a:pathLst>
                <a:path w="316" h="503" extrusionOk="0">
                  <a:moveTo>
                    <a:pt x="135" y="0"/>
                  </a:moveTo>
                  <a:cubicBezTo>
                    <a:pt x="102" y="0"/>
                    <a:pt x="79" y="23"/>
                    <a:pt x="68" y="45"/>
                  </a:cubicBezTo>
                  <a:cubicBezTo>
                    <a:pt x="34" y="101"/>
                    <a:pt x="23" y="158"/>
                    <a:pt x="12" y="225"/>
                  </a:cubicBezTo>
                  <a:cubicBezTo>
                    <a:pt x="0" y="281"/>
                    <a:pt x="0" y="349"/>
                    <a:pt x="12" y="416"/>
                  </a:cubicBezTo>
                  <a:cubicBezTo>
                    <a:pt x="23" y="427"/>
                    <a:pt x="34" y="450"/>
                    <a:pt x="45" y="461"/>
                  </a:cubicBezTo>
                  <a:lnTo>
                    <a:pt x="57" y="461"/>
                  </a:lnTo>
                  <a:cubicBezTo>
                    <a:pt x="68" y="472"/>
                    <a:pt x="68" y="484"/>
                    <a:pt x="79" y="484"/>
                  </a:cubicBezTo>
                  <a:cubicBezTo>
                    <a:pt x="99" y="497"/>
                    <a:pt x="122" y="502"/>
                    <a:pt x="145" y="502"/>
                  </a:cubicBezTo>
                  <a:cubicBezTo>
                    <a:pt x="162" y="502"/>
                    <a:pt x="178" y="500"/>
                    <a:pt x="191" y="495"/>
                  </a:cubicBezTo>
                  <a:cubicBezTo>
                    <a:pt x="259" y="472"/>
                    <a:pt x="304" y="405"/>
                    <a:pt x="304" y="326"/>
                  </a:cubicBezTo>
                  <a:cubicBezTo>
                    <a:pt x="304" y="315"/>
                    <a:pt x="304" y="304"/>
                    <a:pt x="304" y="293"/>
                  </a:cubicBezTo>
                  <a:cubicBezTo>
                    <a:pt x="304" y="259"/>
                    <a:pt x="304" y="214"/>
                    <a:pt x="304" y="180"/>
                  </a:cubicBezTo>
                  <a:cubicBezTo>
                    <a:pt x="315" y="135"/>
                    <a:pt x="293" y="90"/>
                    <a:pt x="259" y="79"/>
                  </a:cubicBezTo>
                  <a:lnTo>
                    <a:pt x="225" y="79"/>
                  </a:lnTo>
                  <a:lnTo>
                    <a:pt x="214" y="68"/>
                  </a:lnTo>
                  <a:lnTo>
                    <a:pt x="191" y="56"/>
                  </a:lnTo>
                  <a:cubicBezTo>
                    <a:pt x="191" y="45"/>
                    <a:pt x="191" y="45"/>
                    <a:pt x="191" y="45"/>
                  </a:cubicBezTo>
                  <a:cubicBezTo>
                    <a:pt x="180" y="23"/>
                    <a:pt x="158" y="11"/>
                    <a:pt x="135" y="0"/>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714014" y="560913"/>
              <a:ext cx="117208" cy="75627"/>
            </a:xfrm>
            <a:custGeom>
              <a:avLst/>
              <a:gdLst/>
              <a:ahLst/>
              <a:cxnLst/>
              <a:rect l="l" t="t" r="r" b="b"/>
              <a:pathLst>
                <a:path w="1260" h="813" extrusionOk="0">
                  <a:moveTo>
                    <a:pt x="1181" y="1"/>
                  </a:moveTo>
                  <a:cubicBezTo>
                    <a:pt x="1136" y="1"/>
                    <a:pt x="1102" y="34"/>
                    <a:pt x="1102" y="68"/>
                  </a:cubicBezTo>
                  <a:cubicBezTo>
                    <a:pt x="1102" y="237"/>
                    <a:pt x="1057" y="383"/>
                    <a:pt x="967" y="518"/>
                  </a:cubicBezTo>
                  <a:cubicBezTo>
                    <a:pt x="877" y="619"/>
                    <a:pt x="754" y="664"/>
                    <a:pt x="619" y="664"/>
                  </a:cubicBezTo>
                  <a:cubicBezTo>
                    <a:pt x="327" y="641"/>
                    <a:pt x="158" y="349"/>
                    <a:pt x="169" y="79"/>
                  </a:cubicBezTo>
                  <a:cubicBezTo>
                    <a:pt x="175" y="29"/>
                    <a:pt x="141" y="3"/>
                    <a:pt x="104" y="3"/>
                  </a:cubicBezTo>
                  <a:cubicBezTo>
                    <a:pt x="68" y="3"/>
                    <a:pt x="29" y="29"/>
                    <a:pt x="23" y="79"/>
                  </a:cubicBezTo>
                  <a:cubicBezTo>
                    <a:pt x="0" y="360"/>
                    <a:pt x="147" y="619"/>
                    <a:pt x="394" y="754"/>
                  </a:cubicBezTo>
                  <a:cubicBezTo>
                    <a:pt x="473" y="793"/>
                    <a:pt x="558" y="812"/>
                    <a:pt x="642" y="812"/>
                  </a:cubicBezTo>
                  <a:cubicBezTo>
                    <a:pt x="822" y="812"/>
                    <a:pt x="999" y="727"/>
                    <a:pt x="1113" y="574"/>
                  </a:cubicBezTo>
                  <a:cubicBezTo>
                    <a:pt x="1203" y="417"/>
                    <a:pt x="1248" y="248"/>
                    <a:pt x="1260" y="79"/>
                  </a:cubicBezTo>
                  <a:cubicBezTo>
                    <a:pt x="1260" y="34"/>
                    <a:pt x="1226" y="1"/>
                    <a:pt x="1181"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551600" y="4200988"/>
            <a:ext cx="2533396" cy="1146012"/>
            <a:chOff x="5935450" y="921661"/>
            <a:chExt cx="739786" cy="334641"/>
          </a:xfrm>
        </p:grpSpPr>
        <p:sp>
          <p:nvSpPr>
            <p:cNvPr id="79" name="Google Shape;79;p3"/>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3"/>
          <p:cNvGrpSpPr/>
          <p:nvPr/>
        </p:nvGrpSpPr>
        <p:grpSpPr>
          <a:xfrm flipH="1">
            <a:off x="7597493" y="158908"/>
            <a:ext cx="1662816" cy="752173"/>
            <a:chOff x="5935450" y="921661"/>
            <a:chExt cx="739786" cy="334641"/>
          </a:xfrm>
        </p:grpSpPr>
        <p:sp>
          <p:nvSpPr>
            <p:cNvPr id="86" name="Google Shape;86;p3"/>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9"/>
        <p:cNvGrpSpPr/>
        <p:nvPr/>
      </p:nvGrpSpPr>
      <p:grpSpPr>
        <a:xfrm>
          <a:off x="0" y="0"/>
          <a:ext cx="0" cy="0"/>
          <a:chOff x="0" y="0"/>
          <a:chExt cx="0" cy="0"/>
        </a:xfrm>
      </p:grpSpPr>
      <p:sp>
        <p:nvSpPr>
          <p:cNvPr id="360" name="Google Shape;360;p9"/>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txBox="1">
            <a:spLocks noGrp="1"/>
          </p:cNvSpPr>
          <p:nvPr>
            <p:ph type="title"/>
          </p:nvPr>
        </p:nvSpPr>
        <p:spPr>
          <a:xfrm>
            <a:off x="2627767" y="1726751"/>
            <a:ext cx="4887300" cy="61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5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62" name="Google Shape;362;p9"/>
          <p:cNvSpPr txBox="1">
            <a:spLocks noGrp="1"/>
          </p:cNvSpPr>
          <p:nvPr>
            <p:ph type="subTitle" idx="1"/>
          </p:nvPr>
        </p:nvSpPr>
        <p:spPr>
          <a:xfrm>
            <a:off x="2627767" y="2346276"/>
            <a:ext cx="4887300" cy="13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6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363" name="Google Shape;363;p9"/>
          <p:cNvSpPr/>
          <p:nvPr/>
        </p:nvSpPr>
        <p:spPr>
          <a:xfrm>
            <a:off x="279842" y="4675984"/>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1932846" y="4812266"/>
            <a:ext cx="113197" cy="108485"/>
          </a:xfrm>
          <a:custGeom>
            <a:avLst/>
            <a:gdLst/>
            <a:ahLst/>
            <a:cxnLst/>
            <a:rect l="l" t="t" r="r" b="b"/>
            <a:pathLst>
              <a:path w="1057" h="1013" extrusionOk="0">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2942377" y="256519"/>
            <a:ext cx="66397" cy="69931"/>
          </a:xfrm>
          <a:custGeom>
            <a:avLst/>
            <a:gdLst/>
            <a:ahLst/>
            <a:cxnLst/>
            <a:rect l="l" t="t" r="r" b="b"/>
            <a:pathLst>
              <a:path w="620" h="653" extrusionOk="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8353281" y="1726744"/>
            <a:ext cx="80748" cy="85567"/>
          </a:xfrm>
          <a:custGeom>
            <a:avLst/>
            <a:gdLst/>
            <a:ahLst/>
            <a:cxnLst/>
            <a:rect l="l" t="t" r="r" b="b"/>
            <a:pathLst>
              <a:path w="754" h="799" extrusionOk="0">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6453194" y="326457"/>
            <a:ext cx="67575" cy="71217"/>
          </a:xfrm>
          <a:custGeom>
            <a:avLst/>
            <a:gdLst/>
            <a:ahLst/>
            <a:cxnLst/>
            <a:rect l="l" t="t" r="r" b="b"/>
            <a:pathLst>
              <a:path w="631" h="665" extrusionOk="0">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6724381" y="4838765"/>
            <a:ext cx="54296" cy="55474"/>
          </a:xfrm>
          <a:custGeom>
            <a:avLst/>
            <a:gdLst/>
            <a:ahLst/>
            <a:cxnLst/>
            <a:rect l="l" t="t" r="r" b="b"/>
            <a:pathLst>
              <a:path w="507" h="518" extrusionOk="0">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8534132" y="3142401"/>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674797" y="4565728"/>
            <a:ext cx="88030" cy="85567"/>
          </a:xfrm>
          <a:custGeom>
            <a:avLst/>
            <a:gdLst/>
            <a:ahLst/>
            <a:cxnLst/>
            <a:rect l="l" t="t" r="r" b="b"/>
            <a:pathLst>
              <a:path w="822" h="799" extrusionOk="0">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415000" y="3071294"/>
            <a:ext cx="68646" cy="71109"/>
          </a:xfrm>
          <a:custGeom>
            <a:avLst/>
            <a:gdLst/>
            <a:ahLst/>
            <a:cxnLst/>
            <a:rect l="l" t="t" r="r" b="b"/>
            <a:pathLst>
              <a:path w="641" h="664" extrusionOk="0">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29401" y="271625"/>
            <a:ext cx="39838" cy="39731"/>
          </a:xfrm>
          <a:custGeom>
            <a:avLst/>
            <a:gdLst/>
            <a:ahLst/>
            <a:cxnLst/>
            <a:rect l="l" t="t" r="r" b="b"/>
            <a:pathLst>
              <a:path w="372" h="371" extrusionOk="0">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9"/>
          <p:cNvGrpSpPr/>
          <p:nvPr/>
        </p:nvGrpSpPr>
        <p:grpSpPr>
          <a:xfrm flipH="1">
            <a:off x="7226358" y="21163"/>
            <a:ext cx="2533396" cy="1146012"/>
            <a:chOff x="5935450" y="921661"/>
            <a:chExt cx="739786" cy="334641"/>
          </a:xfrm>
        </p:grpSpPr>
        <p:sp>
          <p:nvSpPr>
            <p:cNvPr id="374" name="Google Shape;374;p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9"/>
          <p:cNvGrpSpPr/>
          <p:nvPr/>
        </p:nvGrpSpPr>
        <p:grpSpPr>
          <a:xfrm>
            <a:off x="7768950" y="4319142"/>
            <a:ext cx="1662816" cy="752173"/>
            <a:chOff x="5935450" y="921661"/>
            <a:chExt cx="739786" cy="334641"/>
          </a:xfrm>
        </p:grpSpPr>
        <p:sp>
          <p:nvSpPr>
            <p:cNvPr id="381" name="Google Shape;381;p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9"/>
          <p:cNvGrpSpPr/>
          <p:nvPr/>
        </p:nvGrpSpPr>
        <p:grpSpPr>
          <a:xfrm>
            <a:off x="8111493" y="4661695"/>
            <a:ext cx="1662816" cy="752173"/>
            <a:chOff x="5935450" y="921661"/>
            <a:chExt cx="739786" cy="334641"/>
          </a:xfrm>
        </p:grpSpPr>
        <p:sp>
          <p:nvSpPr>
            <p:cNvPr id="388" name="Google Shape;388;p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95"/>
        <p:cNvGrpSpPr/>
        <p:nvPr/>
      </p:nvGrpSpPr>
      <p:grpSpPr>
        <a:xfrm>
          <a:off x="0" y="0"/>
          <a:ext cx="0" cy="0"/>
          <a:chOff x="0" y="0"/>
          <a:chExt cx="0" cy="0"/>
        </a:xfrm>
      </p:grpSpPr>
      <p:sp>
        <p:nvSpPr>
          <p:cNvPr id="496" name="Google Shape;496;p13"/>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txBox="1">
            <a:spLocks noGrp="1"/>
          </p:cNvSpPr>
          <p:nvPr>
            <p:ph type="title"/>
          </p:nvPr>
        </p:nvSpPr>
        <p:spPr>
          <a:xfrm>
            <a:off x="720000" y="2005500"/>
            <a:ext cx="2336400" cy="341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8" name="Google Shape;498;p13"/>
          <p:cNvSpPr txBox="1">
            <a:spLocks noGrp="1"/>
          </p:cNvSpPr>
          <p:nvPr>
            <p:ph type="title" idx="2" hasCustomPrompt="1"/>
          </p:nvPr>
        </p:nvSpPr>
        <p:spPr>
          <a:xfrm>
            <a:off x="1250550" y="1325877"/>
            <a:ext cx="12753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9" name="Google Shape;499;p13"/>
          <p:cNvSpPr txBox="1">
            <a:spLocks noGrp="1"/>
          </p:cNvSpPr>
          <p:nvPr>
            <p:ph type="subTitle" idx="1"/>
          </p:nvPr>
        </p:nvSpPr>
        <p:spPr>
          <a:xfrm>
            <a:off x="720000" y="2336725"/>
            <a:ext cx="2336400" cy="459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3"/>
          </p:nvPr>
        </p:nvSpPr>
        <p:spPr>
          <a:xfrm>
            <a:off x="3403800" y="2005500"/>
            <a:ext cx="2336400" cy="341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01" name="Google Shape;501;p13"/>
          <p:cNvSpPr txBox="1">
            <a:spLocks noGrp="1"/>
          </p:cNvSpPr>
          <p:nvPr>
            <p:ph type="title" idx="4" hasCustomPrompt="1"/>
          </p:nvPr>
        </p:nvSpPr>
        <p:spPr>
          <a:xfrm>
            <a:off x="3934350" y="1325877"/>
            <a:ext cx="12753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2" name="Google Shape;502;p13"/>
          <p:cNvSpPr txBox="1">
            <a:spLocks noGrp="1"/>
          </p:cNvSpPr>
          <p:nvPr>
            <p:ph type="subTitle" idx="5"/>
          </p:nvPr>
        </p:nvSpPr>
        <p:spPr>
          <a:xfrm>
            <a:off x="3403800" y="2336725"/>
            <a:ext cx="2336400" cy="459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3" name="Google Shape;503;p13"/>
          <p:cNvSpPr txBox="1">
            <a:spLocks noGrp="1"/>
          </p:cNvSpPr>
          <p:nvPr>
            <p:ph type="title" idx="6"/>
          </p:nvPr>
        </p:nvSpPr>
        <p:spPr>
          <a:xfrm>
            <a:off x="6087600" y="2005500"/>
            <a:ext cx="2336400" cy="341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04" name="Google Shape;504;p13"/>
          <p:cNvSpPr txBox="1">
            <a:spLocks noGrp="1"/>
          </p:cNvSpPr>
          <p:nvPr>
            <p:ph type="title" idx="7" hasCustomPrompt="1"/>
          </p:nvPr>
        </p:nvSpPr>
        <p:spPr>
          <a:xfrm>
            <a:off x="6618150" y="1325877"/>
            <a:ext cx="12753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5" name="Google Shape;505;p13"/>
          <p:cNvSpPr txBox="1">
            <a:spLocks noGrp="1"/>
          </p:cNvSpPr>
          <p:nvPr>
            <p:ph type="subTitle" idx="8"/>
          </p:nvPr>
        </p:nvSpPr>
        <p:spPr>
          <a:xfrm>
            <a:off x="6087600" y="2336725"/>
            <a:ext cx="2336400" cy="459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6" name="Google Shape;506;p13"/>
          <p:cNvSpPr txBox="1">
            <a:spLocks noGrp="1"/>
          </p:cNvSpPr>
          <p:nvPr>
            <p:ph type="title" idx="9"/>
          </p:nvPr>
        </p:nvSpPr>
        <p:spPr>
          <a:xfrm>
            <a:off x="720000" y="3718675"/>
            <a:ext cx="2336400" cy="341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07" name="Google Shape;507;p13"/>
          <p:cNvSpPr txBox="1">
            <a:spLocks noGrp="1"/>
          </p:cNvSpPr>
          <p:nvPr>
            <p:ph type="title" idx="13" hasCustomPrompt="1"/>
          </p:nvPr>
        </p:nvSpPr>
        <p:spPr>
          <a:xfrm>
            <a:off x="1250550" y="3044726"/>
            <a:ext cx="12753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8" name="Google Shape;508;p13"/>
          <p:cNvSpPr txBox="1">
            <a:spLocks noGrp="1"/>
          </p:cNvSpPr>
          <p:nvPr>
            <p:ph type="subTitle" idx="14"/>
          </p:nvPr>
        </p:nvSpPr>
        <p:spPr>
          <a:xfrm>
            <a:off x="720000" y="4050000"/>
            <a:ext cx="2336400" cy="459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9" name="Google Shape;509;p13"/>
          <p:cNvSpPr txBox="1">
            <a:spLocks noGrp="1"/>
          </p:cNvSpPr>
          <p:nvPr>
            <p:ph type="title" idx="15"/>
          </p:nvPr>
        </p:nvSpPr>
        <p:spPr>
          <a:xfrm>
            <a:off x="3403800" y="3718675"/>
            <a:ext cx="2336400" cy="341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0" name="Google Shape;510;p13"/>
          <p:cNvSpPr txBox="1">
            <a:spLocks noGrp="1"/>
          </p:cNvSpPr>
          <p:nvPr>
            <p:ph type="title" idx="16" hasCustomPrompt="1"/>
          </p:nvPr>
        </p:nvSpPr>
        <p:spPr>
          <a:xfrm>
            <a:off x="3934350" y="3044726"/>
            <a:ext cx="12753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1" name="Google Shape;511;p13"/>
          <p:cNvSpPr txBox="1">
            <a:spLocks noGrp="1"/>
          </p:cNvSpPr>
          <p:nvPr>
            <p:ph type="subTitle" idx="17"/>
          </p:nvPr>
        </p:nvSpPr>
        <p:spPr>
          <a:xfrm>
            <a:off x="3403800" y="4050000"/>
            <a:ext cx="2336400" cy="459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2" name="Google Shape;512;p13"/>
          <p:cNvSpPr txBox="1">
            <a:spLocks noGrp="1"/>
          </p:cNvSpPr>
          <p:nvPr>
            <p:ph type="title" idx="18"/>
          </p:nvPr>
        </p:nvSpPr>
        <p:spPr>
          <a:xfrm>
            <a:off x="6087600" y="3718675"/>
            <a:ext cx="2336400" cy="341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3" name="Google Shape;513;p13"/>
          <p:cNvSpPr txBox="1">
            <a:spLocks noGrp="1"/>
          </p:cNvSpPr>
          <p:nvPr>
            <p:ph type="title" idx="19" hasCustomPrompt="1"/>
          </p:nvPr>
        </p:nvSpPr>
        <p:spPr>
          <a:xfrm>
            <a:off x="6618150" y="3044726"/>
            <a:ext cx="12753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4" name="Google Shape;514;p13"/>
          <p:cNvSpPr txBox="1">
            <a:spLocks noGrp="1"/>
          </p:cNvSpPr>
          <p:nvPr>
            <p:ph type="subTitle" idx="20"/>
          </p:nvPr>
        </p:nvSpPr>
        <p:spPr>
          <a:xfrm>
            <a:off x="6087600" y="4050000"/>
            <a:ext cx="2336400" cy="459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5" name="Google Shape;515;p13"/>
          <p:cNvSpPr txBox="1">
            <a:spLocks noGrp="1"/>
          </p:cNvSpPr>
          <p:nvPr>
            <p:ph type="title" idx="21"/>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lt1"/>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516" name="Google Shape;516;p13"/>
          <p:cNvSpPr/>
          <p:nvPr/>
        </p:nvSpPr>
        <p:spPr>
          <a:xfrm flipH="1">
            <a:off x="8466743" y="1670411"/>
            <a:ext cx="109663" cy="114482"/>
          </a:xfrm>
          <a:custGeom>
            <a:avLst/>
            <a:gdLst/>
            <a:ahLst/>
            <a:cxnLst/>
            <a:rect l="l" t="t" r="r" b="b"/>
            <a:pathLst>
              <a:path w="1024" h="1069" extrusionOk="0">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flipH="1">
            <a:off x="8830969" y="4675984"/>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flipH="1">
            <a:off x="8576398" y="3797278"/>
            <a:ext cx="113197" cy="108485"/>
          </a:xfrm>
          <a:custGeom>
            <a:avLst/>
            <a:gdLst/>
            <a:ahLst/>
            <a:cxnLst/>
            <a:rect l="l" t="t" r="r" b="b"/>
            <a:pathLst>
              <a:path w="1057" h="1013" extrusionOk="0">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flipH="1">
            <a:off x="2354717" y="201682"/>
            <a:ext cx="66397" cy="69931"/>
          </a:xfrm>
          <a:custGeom>
            <a:avLst/>
            <a:gdLst/>
            <a:ahLst/>
            <a:cxnLst/>
            <a:rect l="l" t="t" r="r" b="b"/>
            <a:pathLst>
              <a:path w="620" h="653" extrusionOk="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flipH="1">
            <a:off x="270850" y="2770294"/>
            <a:ext cx="80748" cy="85567"/>
          </a:xfrm>
          <a:custGeom>
            <a:avLst/>
            <a:gdLst/>
            <a:ahLst/>
            <a:cxnLst/>
            <a:rect l="l" t="t" r="r" b="b"/>
            <a:pathLst>
              <a:path w="754" h="799" extrusionOk="0">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flipH="1">
            <a:off x="5002821" y="187945"/>
            <a:ext cx="67575" cy="71217"/>
          </a:xfrm>
          <a:custGeom>
            <a:avLst/>
            <a:gdLst/>
            <a:ahLst/>
            <a:cxnLst/>
            <a:rect l="l" t="t" r="r" b="b"/>
            <a:pathLst>
              <a:path w="631" h="665" extrusionOk="0">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flipH="1">
            <a:off x="456701" y="1386103"/>
            <a:ext cx="54296" cy="55474"/>
          </a:xfrm>
          <a:custGeom>
            <a:avLst/>
            <a:gdLst/>
            <a:ahLst/>
            <a:cxnLst/>
            <a:rect l="l" t="t" r="r" b="b"/>
            <a:pathLst>
              <a:path w="507" h="518" extrusionOk="0">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flipH="1">
            <a:off x="2838127" y="4882534"/>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flipH="1">
            <a:off x="417610" y="4635651"/>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flipH="1">
            <a:off x="6969252" y="4883766"/>
            <a:ext cx="88030" cy="85567"/>
          </a:xfrm>
          <a:custGeom>
            <a:avLst/>
            <a:gdLst/>
            <a:ahLst/>
            <a:cxnLst/>
            <a:rect l="l" t="t" r="r" b="b"/>
            <a:pathLst>
              <a:path w="822" h="799" extrusionOk="0">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flipH="1">
            <a:off x="8821970" y="2604632"/>
            <a:ext cx="68646" cy="71109"/>
          </a:xfrm>
          <a:custGeom>
            <a:avLst/>
            <a:gdLst/>
            <a:ahLst/>
            <a:cxnLst/>
            <a:rect l="l" t="t" r="r" b="b"/>
            <a:pathLst>
              <a:path w="641" h="664" extrusionOk="0">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flipH="1">
            <a:off x="7571502" y="441100"/>
            <a:ext cx="39838" cy="39731"/>
          </a:xfrm>
          <a:custGeom>
            <a:avLst/>
            <a:gdLst/>
            <a:ahLst/>
            <a:cxnLst/>
            <a:rect l="l" t="t" r="r" b="b"/>
            <a:pathLst>
              <a:path w="372" h="371" extrusionOk="0">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13"/>
          <p:cNvGrpSpPr/>
          <p:nvPr/>
        </p:nvGrpSpPr>
        <p:grpSpPr>
          <a:xfrm>
            <a:off x="3576454" y="4815410"/>
            <a:ext cx="1523884" cy="689361"/>
            <a:chOff x="5935450" y="921661"/>
            <a:chExt cx="739786" cy="334641"/>
          </a:xfrm>
        </p:grpSpPr>
        <p:sp>
          <p:nvSpPr>
            <p:cNvPr id="529" name="Google Shape;529;p13"/>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3"/>
          <p:cNvGrpSpPr/>
          <p:nvPr/>
        </p:nvGrpSpPr>
        <p:grpSpPr>
          <a:xfrm flipH="1">
            <a:off x="8322663" y="184017"/>
            <a:ext cx="1662816" cy="752173"/>
            <a:chOff x="5935450" y="921661"/>
            <a:chExt cx="739786" cy="334641"/>
          </a:xfrm>
        </p:grpSpPr>
        <p:sp>
          <p:nvSpPr>
            <p:cNvPr id="536" name="Google Shape;536;p13"/>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13"/>
          <p:cNvGrpSpPr/>
          <p:nvPr/>
        </p:nvGrpSpPr>
        <p:grpSpPr>
          <a:xfrm>
            <a:off x="-782850" y="-256837"/>
            <a:ext cx="2533396" cy="1146012"/>
            <a:chOff x="5935450" y="921661"/>
            <a:chExt cx="739786" cy="334641"/>
          </a:xfrm>
        </p:grpSpPr>
        <p:sp>
          <p:nvSpPr>
            <p:cNvPr id="543" name="Google Shape;543;p13"/>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13"/>
          <p:cNvGrpSpPr/>
          <p:nvPr/>
        </p:nvGrpSpPr>
        <p:grpSpPr>
          <a:xfrm flipH="1">
            <a:off x="7980120" y="526570"/>
            <a:ext cx="1662816" cy="752173"/>
            <a:chOff x="5935450" y="921661"/>
            <a:chExt cx="739786" cy="334641"/>
          </a:xfrm>
        </p:grpSpPr>
        <p:sp>
          <p:nvSpPr>
            <p:cNvPr id="550" name="Google Shape;550;p13"/>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BLANK_1_1_1_1_1_1_2">
    <p:bg>
      <p:bgPr>
        <a:gradFill>
          <a:gsLst>
            <a:gs pos="0">
              <a:srgbClr val="5B98A0">
                <a:alpha val="52549"/>
              </a:srgbClr>
            </a:gs>
            <a:gs pos="100000">
              <a:srgbClr val="435D5E"/>
            </a:gs>
          </a:gsLst>
          <a:lin ang="16198662" scaled="0"/>
        </a:gradFill>
        <a:effectLst/>
      </p:bgPr>
    </p:bg>
    <p:spTree>
      <p:nvGrpSpPr>
        <p:cNvPr id="1" name="Shape 1969"/>
        <p:cNvGrpSpPr/>
        <p:nvPr/>
      </p:nvGrpSpPr>
      <p:grpSpPr>
        <a:xfrm>
          <a:off x="0" y="0"/>
          <a:ext cx="0" cy="0"/>
          <a:chOff x="0" y="0"/>
          <a:chExt cx="0" cy="0"/>
        </a:xfrm>
      </p:grpSpPr>
      <p:sp>
        <p:nvSpPr>
          <p:cNvPr id="1970" name="Google Shape;1970;p39"/>
          <p:cNvSpPr/>
          <p:nvPr/>
        </p:nvSpPr>
        <p:spPr>
          <a:xfrm>
            <a:off x="-2575" y="-6425"/>
            <a:ext cx="9146700" cy="5149800"/>
          </a:xfrm>
          <a:prstGeom prst="rect">
            <a:avLst/>
          </a:prstGeom>
          <a:gradFill>
            <a:gsLst>
              <a:gs pos="0">
                <a:srgbClr val="5B98A0">
                  <a:alpha val="52549"/>
                </a:srgbClr>
              </a:gs>
              <a:gs pos="100000">
                <a:schemeClr val="accent3"/>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9"/>
          <p:cNvSpPr txBox="1">
            <a:spLocks noGrp="1"/>
          </p:cNvSpPr>
          <p:nvPr>
            <p:ph type="ctrTitle"/>
          </p:nvPr>
        </p:nvSpPr>
        <p:spPr>
          <a:xfrm>
            <a:off x="2430025" y="536689"/>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72" name="Google Shape;1972;p39"/>
          <p:cNvSpPr txBox="1">
            <a:spLocks noGrp="1"/>
          </p:cNvSpPr>
          <p:nvPr>
            <p:ph type="subTitle" idx="1"/>
          </p:nvPr>
        </p:nvSpPr>
        <p:spPr>
          <a:xfrm>
            <a:off x="2425075" y="2490254"/>
            <a:ext cx="4293900" cy="99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73" name="Google Shape;1973;p39"/>
          <p:cNvSpPr txBox="1"/>
          <p:nvPr/>
        </p:nvSpPr>
        <p:spPr>
          <a:xfrm>
            <a:off x="2497950" y="3642387"/>
            <a:ext cx="4148100" cy="53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lt1"/>
                </a:solidFill>
                <a:latin typeface="Syne"/>
                <a:ea typeface="Syne"/>
                <a:cs typeface="Syne"/>
                <a:sym typeface="Syne"/>
              </a:rPr>
              <a:t>CREDITS:</a:t>
            </a:r>
            <a:r>
              <a:rPr lang="en" sz="1000">
                <a:solidFill>
                  <a:schemeClr val="lt1"/>
                </a:solidFill>
                <a:latin typeface="Syne"/>
                <a:ea typeface="Syne"/>
                <a:cs typeface="Syne"/>
                <a:sym typeface="Syne"/>
              </a:rPr>
              <a:t> This presentation template was created by </a:t>
            </a:r>
            <a:r>
              <a:rPr lang="en" sz="1000" b="1">
                <a:solidFill>
                  <a:schemeClr val="lt1"/>
                </a:solidFill>
                <a:uFill>
                  <a:noFill/>
                </a:uFill>
                <a:latin typeface="Syne"/>
                <a:ea typeface="Syne"/>
                <a:cs typeface="Syne"/>
                <a:sym typeface="Syne"/>
                <a:hlinkClick r:id="rId2">
                  <a:extLst>
                    <a:ext uri="{A12FA001-AC4F-418D-AE19-62706E023703}">
                      <ahyp:hlinkClr xmlns:ahyp="http://schemas.microsoft.com/office/drawing/2018/hyperlinkcolor" val="tx"/>
                    </a:ext>
                  </a:extLst>
                </a:hlinkClick>
              </a:rPr>
              <a:t>Slidesgo</a:t>
            </a:r>
            <a:r>
              <a:rPr lang="en" sz="1000">
                <a:solidFill>
                  <a:schemeClr val="lt1"/>
                </a:solidFill>
                <a:latin typeface="Syne"/>
                <a:ea typeface="Syne"/>
                <a:cs typeface="Syne"/>
                <a:sym typeface="Syne"/>
              </a:rPr>
              <a:t>, including icons by </a:t>
            </a:r>
            <a:r>
              <a:rPr lang="en" sz="1000" b="1">
                <a:solidFill>
                  <a:schemeClr val="lt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Flaticon</a:t>
            </a:r>
            <a:r>
              <a:rPr lang="en" sz="1000" b="1">
                <a:solidFill>
                  <a:schemeClr val="lt1"/>
                </a:solidFill>
                <a:latin typeface="Syne"/>
                <a:ea typeface="Syne"/>
                <a:cs typeface="Syne"/>
                <a:sym typeface="Syne"/>
              </a:rPr>
              <a:t> </a:t>
            </a:r>
            <a:r>
              <a:rPr lang="en" sz="1000">
                <a:solidFill>
                  <a:schemeClr val="lt1"/>
                </a:solidFill>
                <a:latin typeface="Syne"/>
                <a:ea typeface="Syne"/>
                <a:cs typeface="Syne"/>
                <a:sym typeface="Syne"/>
              </a:rPr>
              <a:t>and infographics &amp; images by </a:t>
            </a:r>
            <a:r>
              <a:rPr lang="en" sz="1000" b="1">
                <a:solidFill>
                  <a:schemeClr val="lt1"/>
                </a:solidFill>
                <a:uFill>
                  <a:noFill/>
                </a:uFill>
                <a:latin typeface="Syne"/>
                <a:ea typeface="Syne"/>
                <a:cs typeface="Syne"/>
                <a:sym typeface="Syne"/>
                <a:hlinkClick r:id="rId4">
                  <a:extLst>
                    <a:ext uri="{A12FA001-AC4F-418D-AE19-62706E023703}">
                      <ahyp:hlinkClr xmlns:ahyp="http://schemas.microsoft.com/office/drawing/2018/hyperlinkcolor" val="tx"/>
                    </a:ext>
                  </a:extLst>
                </a:hlinkClick>
              </a:rPr>
              <a:t>Freepik</a:t>
            </a:r>
            <a:endParaRPr sz="1000" b="1">
              <a:solidFill>
                <a:schemeClr val="lt1"/>
              </a:solidFill>
              <a:latin typeface="Syne"/>
              <a:ea typeface="Syne"/>
              <a:cs typeface="Syne"/>
              <a:sym typeface="Syne"/>
            </a:endParaRPr>
          </a:p>
        </p:txBody>
      </p:sp>
      <p:sp>
        <p:nvSpPr>
          <p:cNvPr id="1974" name="Google Shape;1974;p39"/>
          <p:cNvSpPr/>
          <p:nvPr/>
        </p:nvSpPr>
        <p:spPr>
          <a:xfrm>
            <a:off x="2788596" y="4894253"/>
            <a:ext cx="113197" cy="108485"/>
          </a:xfrm>
          <a:custGeom>
            <a:avLst/>
            <a:gdLst/>
            <a:ahLst/>
            <a:cxnLst/>
            <a:rect l="l" t="t" r="r" b="b"/>
            <a:pathLst>
              <a:path w="1057" h="1013" extrusionOk="0">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9"/>
          <p:cNvSpPr/>
          <p:nvPr/>
        </p:nvSpPr>
        <p:spPr>
          <a:xfrm>
            <a:off x="2942377" y="256519"/>
            <a:ext cx="66397" cy="69931"/>
          </a:xfrm>
          <a:custGeom>
            <a:avLst/>
            <a:gdLst/>
            <a:ahLst/>
            <a:cxnLst/>
            <a:rect l="l" t="t" r="r" b="b"/>
            <a:pathLst>
              <a:path w="620" h="653" extrusionOk="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9"/>
          <p:cNvSpPr/>
          <p:nvPr/>
        </p:nvSpPr>
        <p:spPr>
          <a:xfrm>
            <a:off x="8388531" y="2528969"/>
            <a:ext cx="80748" cy="85567"/>
          </a:xfrm>
          <a:custGeom>
            <a:avLst/>
            <a:gdLst/>
            <a:ahLst/>
            <a:cxnLst/>
            <a:rect l="l" t="t" r="r" b="b"/>
            <a:pathLst>
              <a:path w="754" h="799" extrusionOk="0">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9"/>
          <p:cNvSpPr/>
          <p:nvPr/>
        </p:nvSpPr>
        <p:spPr>
          <a:xfrm>
            <a:off x="6453194" y="326457"/>
            <a:ext cx="67575" cy="71217"/>
          </a:xfrm>
          <a:custGeom>
            <a:avLst/>
            <a:gdLst/>
            <a:ahLst/>
            <a:cxnLst/>
            <a:rect l="l" t="t" r="r" b="b"/>
            <a:pathLst>
              <a:path w="631" h="665" extrusionOk="0">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9"/>
          <p:cNvSpPr/>
          <p:nvPr/>
        </p:nvSpPr>
        <p:spPr>
          <a:xfrm>
            <a:off x="8692000" y="247471"/>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9"/>
          <p:cNvSpPr/>
          <p:nvPr/>
        </p:nvSpPr>
        <p:spPr>
          <a:xfrm>
            <a:off x="4674797" y="4794328"/>
            <a:ext cx="88030" cy="85567"/>
          </a:xfrm>
          <a:custGeom>
            <a:avLst/>
            <a:gdLst/>
            <a:ahLst/>
            <a:cxnLst/>
            <a:rect l="l" t="t" r="r" b="b"/>
            <a:pathLst>
              <a:path w="822" h="799" extrusionOk="0">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9"/>
          <p:cNvSpPr/>
          <p:nvPr/>
        </p:nvSpPr>
        <p:spPr>
          <a:xfrm>
            <a:off x="435575" y="3015194"/>
            <a:ext cx="68646" cy="71109"/>
          </a:xfrm>
          <a:custGeom>
            <a:avLst/>
            <a:gdLst/>
            <a:ahLst/>
            <a:cxnLst/>
            <a:rect l="l" t="t" r="r" b="b"/>
            <a:pathLst>
              <a:path w="641" h="664" extrusionOk="0">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39"/>
          <p:cNvGrpSpPr/>
          <p:nvPr/>
        </p:nvGrpSpPr>
        <p:grpSpPr>
          <a:xfrm>
            <a:off x="8194785" y="4325172"/>
            <a:ext cx="596694" cy="566663"/>
            <a:chOff x="8095310" y="4409072"/>
            <a:chExt cx="596694" cy="566663"/>
          </a:xfrm>
        </p:grpSpPr>
        <p:grpSp>
          <p:nvGrpSpPr>
            <p:cNvPr id="1982" name="Google Shape;1982;p39"/>
            <p:cNvGrpSpPr/>
            <p:nvPr/>
          </p:nvGrpSpPr>
          <p:grpSpPr>
            <a:xfrm>
              <a:off x="8095310" y="4409072"/>
              <a:ext cx="596694" cy="566663"/>
              <a:chOff x="-2027365" y="866072"/>
              <a:chExt cx="596694" cy="566663"/>
            </a:xfrm>
          </p:grpSpPr>
          <p:sp>
            <p:nvSpPr>
              <p:cNvPr id="1983" name="Google Shape;1983;p39"/>
              <p:cNvSpPr/>
              <p:nvPr/>
            </p:nvSpPr>
            <p:spPr>
              <a:xfrm>
                <a:off x="-2027365" y="866072"/>
                <a:ext cx="596694" cy="566663"/>
              </a:xfrm>
              <a:custGeom>
                <a:avLst/>
                <a:gdLst/>
                <a:ahLst/>
                <a:cxnLst/>
                <a:rect l="l" t="t" r="r" b="b"/>
                <a:pathLst>
                  <a:path w="2126" h="2019" extrusionOk="0">
                    <a:moveTo>
                      <a:pt x="735" y="0"/>
                    </a:moveTo>
                    <a:cubicBezTo>
                      <a:pt x="571" y="0"/>
                      <a:pt x="551" y="693"/>
                      <a:pt x="551" y="693"/>
                    </a:cubicBezTo>
                    <a:cubicBezTo>
                      <a:pt x="551" y="693"/>
                      <a:pt x="79" y="851"/>
                      <a:pt x="34" y="986"/>
                    </a:cubicBezTo>
                    <a:cubicBezTo>
                      <a:pt x="0" y="1132"/>
                      <a:pt x="619" y="1312"/>
                      <a:pt x="619" y="1312"/>
                    </a:cubicBezTo>
                    <a:cubicBezTo>
                      <a:pt x="619" y="1312"/>
                      <a:pt x="574" y="1851"/>
                      <a:pt x="765" y="1997"/>
                    </a:cubicBezTo>
                    <a:cubicBezTo>
                      <a:pt x="784" y="2012"/>
                      <a:pt x="805" y="2018"/>
                      <a:pt x="825" y="2018"/>
                    </a:cubicBezTo>
                    <a:cubicBezTo>
                      <a:pt x="1000" y="2018"/>
                      <a:pt x="1215" y="1570"/>
                      <a:pt x="1215" y="1570"/>
                    </a:cubicBezTo>
                    <a:cubicBezTo>
                      <a:pt x="1215" y="1570"/>
                      <a:pt x="1564" y="1745"/>
                      <a:pt x="1806" y="1745"/>
                    </a:cubicBezTo>
                    <a:cubicBezTo>
                      <a:pt x="1831" y="1745"/>
                      <a:pt x="1855" y="1743"/>
                      <a:pt x="1878" y="1739"/>
                    </a:cubicBezTo>
                    <a:cubicBezTo>
                      <a:pt x="2125" y="1705"/>
                      <a:pt x="1709" y="1121"/>
                      <a:pt x="1709" y="1121"/>
                    </a:cubicBezTo>
                    <a:cubicBezTo>
                      <a:pt x="1709" y="1121"/>
                      <a:pt x="1990" y="671"/>
                      <a:pt x="1855" y="480"/>
                    </a:cubicBezTo>
                    <a:cubicBezTo>
                      <a:pt x="1805" y="413"/>
                      <a:pt x="1713" y="392"/>
                      <a:pt x="1616" y="392"/>
                    </a:cubicBezTo>
                    <a:cubicBezTo>
                      <a:pt x="1432" y="392"/>
                      <a:pt x="1226" y="468"/>
                      <a:pt x="1226" y="468"/>
                    </a:cubicBezTo>
                    <a:cubicBezTo>
                      <a:pt x="1226" y="468"/>
                      <a:pt x="956" y="97"/>
                      <a:pt x="765" y="8"/>
                    </a:cubicBezTo>
                    <a:cubicBezTo>
                      <a:pt x="755" y="3"/>
                      <a:pt x="745" y="0"/>
                      <a:pt x="735" y="0"/>
                    </a:cubicBezTo>
                    <a:close/>
                  </a:path>
                </a:pathLst>
              </a:custGeom>
              <a:solidFill>
                <a:srgbClr val="FBD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9"/>
              <p:cNvSpPr/>
              <p:nvPr/>
            </p:nvSpPr>
            <p:spPr>
              <a:xfrm>
                <a:off x="-1832864" y="884034"/>
                <a:ext cx="128825" cy="115915"/>
              </a:xfrm>
              <a:custGeom>
                <a:avLst/>
                <a:gdLst/>
                <a:ahLst/>
                <a:cxnLst/>
                <a:rect l="l" t="t" r="r" b="b"/>
                <a:pathLst>
                  <a:path w="459" h="413" extrusionOk="0">
                    <a:moveTo>
                      <a:pt x="59" y="1"/>
                    </a:moveTo>
                    <a:cubicBezTo>
                      <a:pt x="29" y="1"/>
                      <a:pt x="1" y="41"/>
                      <a:pt x="27" y="67"/>
                    </a:cubicBezTo>
                    <a:lnTo>
                      <a:pt x="83" y="101"/>
                    </a:lnTo>
                    <a:cubicBezTo>
                      <a:pt x="94" y="112"/>
                      <a:pt x="117" y="123"/>
                      <a:pt x="128" y="146"/>
                    </a:cubicBezTo>
                    <a:cubicBezTo>
                      <a:pt x="162" y="168"/>
                      <a:pt x="196" y="191"/>
                      <a:pt x="218" y="225"/>
                    </a:cubicBezTo>
                    <a:cubicBezTo>
                      <a:pt x="252" y="247"/>
                      <a:pt x="286" y="270"/>
                      <a:pt x="308" y="303"/>
                    </a:cubicBezTo>
                    <a:cubicBezTo>
                      <a:pt x="342" y="326"/>
                      <a:pt x="364" y="360"/>
                      <a:pt x="387" y="393"/>
                    </a:cubicBezTo>
                    <a:cubicBezTo>
                      <a:pt x="390" y="407"/>
                      <a:pt x="399" y="412"/>
                      <a:pt x="408" y="412"/>
                    </a:cubicBezTo>
                    <a:cubicBezTo>
                      <a:pt x="430" y="412"/>
                      <a:pt x="459" y="383"/>
                      <a:pt x="443" y="360"/>
                    </a:cubicBezTo>
                    <a:cubicBezTo>
                      <a:pt x="420" y="326"/>
                      <a:pt x="398" y="292"/>
                      <a:pt x="376" y="258"/>
                    </a:cubicBezTo>
                    <a:cubicBezTo>
                      <a:pt x="342" y="225"/>
                      <a:pt x="308" y="202"/>
                      <a:pt x="274" y="180"/>
                    </a:cubicBezTo>
                    <a:cubicBezTo>
                      <a:pt x="252" y="146"/>
                      <a:pt x="218" y="112"/>
                      <a:pt x="184" y="90"/>
                    </a:cubicBezTo>
                    <a:cubicBezTo>
                      <a:pt x="162" y="78"/>
                      <a:pt x="151" y="67"/>
                      <a:pt x="128" y="56"/>
                    </a:cubicBezTo>
                    <a:lnTo>
                      <a:pt x="83" y="11"/>
                    </a:lnTo>
                    <a:cubicBezTo>
                      <a:pt x="76" y="4"/>
                      <a:pt x="68"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9"/>
              <p:cNvSpPr/>
              <p:nvPr/>
            </p:nvSpPr>
            <p:spPr>
              <a:xfrm>
                <a:off x="-1673166" y="1000510"/>
                <a:ext cx="125738" cy="29189"/>
              </a:xfrm>
              <a:custGeom>
                <a:avLst/>
                <a:gdLst/>
                <a:ahLst/>
                <a:cxnLst/>
                <a:rect l="l" t="t" r="r" b="b"/>
                <a:pathLst>
                  <a:path w="448" h="104" extrusionOk="0">
                    <a:moveTo>
                      <a:pt x="222" y="1"/>
                    </a:moveTo>
                    <a:cubicBezTo>
                      <a:pt x="200" y="1"/>
                      <a:pt x="166" y="1"/>
                      <a:pt x="133" y="12"/>
                    </a:cubicBezTo>
                    <a:lnTo>
                      <a:pt x="31" y="34"/>
                    </a:lnTo>
                    <a:cubicBezTo>
                      <a:pt x="1" y="55"/>
                      <a:pt x="17" y="103"/>
                      <a:pt x="45" y="103"/>
                    </a:cubicBezTo>
                    <a:cubicBezTo>
                      <a:pt x="48" y="103"/>
                      <a:pt x="51" y="103"/>
                      <a:pt x="54" y="102"/>
                    </a:cubicBezTo>
                    <a:lnTo>
                      <a:pt x="144" y="79"/>
                    </a:lnTo>
                    <a:cubicBezTo>
                      <a:pt x="166" y="79"/>
                      <a:pt x="200" y="68"/>
                      <a:pt x="222" y="68"/>
                    </a:cubicBezTo>
                    <a:lnTo>
                      <a:pt x="402" y="68"/>
                    </a:lnTo>
                    <a:cubicBezTo>
                      <a:pt x="408" y="71"/>
                      <a:pt x="414" y="73"/>
                      <a:pt x="418" y="73"/>
                    </a:cubicBezTo>
                    <a:cubicBezTo>
                      <a:pt x="431" y="73"/>
                      <a:pt x="439" y="62"/>
                      <a:pt x="447" y="46"/>
                    </a:cubicBezTo>
                    <a:cubicBezTo>
                      <a:pt x="447" y="23"/>
                      <a:pt x="436" y="12"/>
                      <a:pt x="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9"/>
              <p:cNvSpPr/>
              <p:nvPr/>
            </p:nvSpPr>
            <p:spPr>
              <a:xfrm>
                <a:off x="-2000982" y="1085551"/>
                <a:ext cx="140052" cy="67360"/>
              </a:xfrm>
              <a:custGeom>
                <a:avLst/>
                <a:gdLst/>
                <a:ahLst/>
                <a:cxnLst/>
                <a:rect l="l" t="t" r="r" b="b"/>
                <a:pathLst>
                  <a:path w="499" h="240" extrusionOk="0">
                    <a:moveTo>
                      <a:pt x="445" y="0"/>
                    </a:moveTo>
                    <a:cubicBezTo>
                      <a:pt x="442" y="0"/>
                      <a:pt x="438" y="0"/>
                      <a:pt x="435" y="1"/>
                    </a:cubicBezTo>
                    <a:lnTo>
                      <a:pt x="322" y="35"/>
                    </a:lnTo>
                    <a:cubicBezTo>
                      <a:pt x="277" y="35"/>
                      <a:pt x="244" y="46"/>
                      <a:pt x="210" y="69"/>
                    </a:cubicBezTo>
                    <a:cubicBezTo>
                      <a:pt x="199" y="80"/>
                      <a:pt x="188" y="91"/>
                      <a:pt x="176" y="102"/>
                    </a:cubicBezTo>
                    <a:lnTo>
                      <a:pt x="120" y="125"/>
                    </a:lnTo>
                    <a:cubicBezTo>
                      <a:pt x="98" y="136"/>
                      <a:pt x="64" y="159"/>
                      <a:pt x="30" y="170"/>
                    </a:cubicBezTo>
                    <a:cubicBezTo>
                      <a:pt x="0" y="200"/>
                      <a:pt x="24" y="239"/>
                      <a:pt x="53" y="239"/>
                    </a:cubicBezTo>
                    <a:cubicBezTo>
                      <a:pt x="57" y="239"/>
                      <a:pt x="60" y="239"/>
                      <a:pt x="64" y="237"/>
                    </a:cubicBezTo>
                    <a:cubicBezTo>
                      <a:pt x="98" y="215"/>
                      <a:pt x="120" y="204"/>
                      <a:pt x="154" y="192"/>
                    </a:cubicBezTo>
                    <a:cubicBezTo>
                      <a:pt x="188" y="170"/>
                      <a:pt x="221" y="159"/>
                      <a:pt x="244" y="125"/>
                    </a:cubicBezTo>
                    <a:cubicBezTo>
                      <a:pt x="255" y="125"/>
                      <a:pt x="266" y="114"/>
                      <a:pt x="277" y="114"/>
                    </a:cubicBezTo>
                    <a:lnTo>
                      <a:pt x="345" y="91"/>
                    </a:lnTo>
                    <a:lnTo>
                      <a:pt x="457" y="69"/>
                    </a:lnTo>
                    <a:cubicBezTo>
                      <a:pt x="499" y="58"/>
                      <a:pt x="483"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9"/>
              <p:cNvSpPr/>
              <p:nvPr/>
            </p:nvSpPr>
            <p:spPr>
              <a:xfrm>
                <a:off x="-1837916" y="1284261"/>
                <a:ext cx="53046" cy="132474"/>
              </a:xfrm>
              <a:custGeom>
                <a:avLst/>
                <a:gdLst/>
                <a:ahLst/>
                <a:cxnLst/>
                <a:rect l="l" t="t" r="r" b="b"/>
                <a:pathLst>
                  <a:path w="189" h="472" extrusionOk="0">
                    <a:moveTo>
                      <a:pt x="65" y="0"/>
                    </a:moveTo>
                    <a:cubicBezTo>
                      <a:pt x="62" y="0"/>
                      <a:pt x="59" y="1"/>
                      <a:pt x="56" y="2"/>
                    </a:cubicBezTo>
                    <a:cubicBezTo>
                      <a:pt x="23" y="24"/>
                      <a:pt x="11" y="58"/>
                      <a:pt x="11" y="91"/>
                    </a:cubicBezTo>
                    <a:cubicBezTo>
                      <a:pt x="0" y="136"/>
                      <a:pt x="0" y="181"/>
                      <a:pt x="11" y="226"/>
                    </a:cubicBezTo>
                    <a:cubicBezTo>
                      <a:pt x="23" y="260"/>
                      <a:pt x="34" y="305"/>
                      <a:pt x="56" y="339"/>
                    </a:cubicBezTo>
                    <a:lnTo>
                      <a:pt x="79" y="406"/>
                    </a:lnTo>
                    <a:cubicBezTo>
                      <a:pt x="90" y="418"/>
                      <a:pt x="101" y="440"/>
                      <a:pt x="112" y="462"/>
                    </a:cubicBezTo>
                    <a:cubicBezTo>
                      <a:pt x="116" y="469"/>
                      <a:pt x="123" y="472"/>
                      <a:pt x="132" y="472"/>
                    </a:cubicBezTo>
                    <a:cubicBezTo>
                      <a:pt x="155" y="472"/>
                      <a:pt x="188" y="453"/>
                      <a:pt x="180" y="429"/>
                    </a:cubicBezTo>
                    <a:lnTo>
                      <a:pt x="146" y="373"/>
                    </a:lnTo>
                    <a:cubicBezTo>
                      <a:pt x="135" y="361"/>
                      <a:pt x="135" y="339"/>
                      <a:pt x="124" y="328"/>
                    </a:cubicBezTo>
                    <a:cubicBezTo>
                      <a:pt x="112" y="294"/>
                      <a:pt x="90" y="260"/>
                      <a:pt x="79" y="238"/>
                    </a:cubicBezTo>
                    <a:cubicBezTo>
                      <a:pt x="67" y="204"/>
                      <a:pt x="67" y="170"/>
                      <a:pt x="67" y="136"/>
                    </a:cubicBezTo>
                    <a:cubicBezTo>
                      <a:pt x="67" y="114"/>
                      <a:pt x="79" y="103"/>
                      <a:pt x="79" y="91"/>
                    </a:cubicBezTo>
                    <a:cubicBezTo>
                      <a:pt x="79" y="91"/>
                      <a:pt x="79" y="69"/>
                      <a:pt x="90" y="69"/>
                    </a:cubicBezTo>
                    <a:cubicBezTo>
                      <a:pt x="121" y="49"/>
                      <a:pt x="95" y="0"/>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9"/>
              <p:cNvSpPr/>
              <p:nvPr/>
            </p:nvSpPr>
            <p:spPr>
              <a:xfrm>
                <a:off x="-1577179" y="1216902"/>
                <a:ext cx="72692" cy="112547"/>
              </a:xfrm>
              <a:custGeom>
                <a:avLst/>
                <a:gdLst/>
                <a:ahLst/>
                <a:cxnLst/>
                <a:rect l="l" t="t" r="r" b="b"/>
                <a:pathLst>
                  <a:path w="259" h="401" extrusionOk="0">
                    <a:moveTo>
                      <a:pt x="51" y="0"/>
                    </a:moveTo>
                    <a:cubicBezTo>
                      <a:pt x="18" y="0"/>
                      <a:pt x="0" y="45"/>
                      <a:pt x="38" y="73"/>
                    </a:cubicBezTo>
                    <a:cubicBezTo>
                      <a:pt x="49" y="73"/>
                      <a:pt x="49" y="84"/>
                      <a:pt x="60" y="95"/>
                    </a:cubicBezTo>
                    <a:cubicBezTo>
                      <a:pt x="72" y="95"/>
                      <a:pt x="72" y="107"/>
                      <a:pt x="83" y="118"/>
                    </a:cubicBezTo>
                    <a:cubicBezTo>
                      <a:pt x="94" y="152"/>
                      <a:pt x="105" y="174"/>
                      <a:pt x="117" y="208"/>
                    </a:cubicBezTo>
                    <a:cubicBezTo>
                      <a:pt x="128" y="230"/>
                      <a:pt x="139" y="264"/>
                      <a:pt x="150" y="287"/>
                    </a:cubicBezTo>
                    <a:cubicBezTo>
                      <a:pt x="173" y="320"/>
                      <a:pt x="173" y="343"/>
                      <a:pt x="184" y="376"/>
                    </a:cubicBezTo>
                    <a:cubicBezTo>
                      <a:pt x="188" y="394"/>
                      <a:pt x="201" y="401"/>
                      <a:pt x="214" y="401"/>
                    </a:cubicBezTo>
                    <a:cubicBezTo>
                      <a:pt x="235" y="401"/>
                      <a:pt x="258" y="382"/>
                      <a:pt x="251" y="354"/>
                    </a:cubicBezTo>
                    <a:cubicBezTo>
                      <a:pt x="240" y="320"/>
                      <a:pt x="229" y="298"/>
                      <a:pt x="218" y="264"/>
                    </a:cubicBezTo>
                    <a:cubicBezTo>
                      <a:pt x="207" y="230"/>
                      <a:pt x="195" y="197"/>
                      <a:pt x="173" y="163"/>
                    </a:cubicBezTo>
                    <a:cubicBezTo>
                      <a:pt x="173" y="152"/>
                      <a:pt x="162" y="140"/>
                      <a:pt x="150" y="129"/>
                    </a:cubicBezTo>
                    <a:cubicBezTo>
                      <a:pt x="150" y="95"/>
                      <a:pt x="128" y="62"/>
                      <a:pt x="105" y="39"/>
                    </a:cubicBezTo>
                    <a:cubicBezTo>
                      <a:pt x="94" y="28"/>
                      <a:pt x="83" y="17"/>
                      <a:pt x="72" y="5"/>
                    </a:cubicBezTo>
                    <a:cubicBezTo>
                      <a:pt x="64" y="2"/>
                      <a:pt x="58"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39"/>
            <p:cNvGrpSpPr/>
            <p:nvPr/>
          </p:nvGrpSpPr>
          <p:grpSpPr>
            <a:xfrm rot="-1373109">
              <a:off x="8318023" y="4593976"/>
              <a:ext cx="151243" cy="196832"/>
              <a:chOff x="7782088" y="667305"/>
              <a:chExt cx="198770" cy="258655"/>
            </a:xfrm>
          </p:grpSpPr>
          <p:grpSp>
            <p:nvGrpSpPr>
              <p:cNvPr id="1990" name="Google Shape;1990;p39"/>
              <p:cNvGrpSpPr/>
              <p:nvPr/>
            </p:nvGrpSpPr>
            <p:grpSpPr>
              <a:xfrm rot="-464811">
                <a:off x="7797372" y="677554"/>
                <a:ext cx="168203" cy="238155"/>
                <a:chOff x="6083334" y="4589382"/>
                <a:chExt cx="168198" cy="238149"/>
              </a:xfrm>
            </p:grpSpPr>
            <p:sp>
              <p:nvSpPr>
                <p:cNvPr id="1991" name="Google Shape;1991;p39"/>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9"/>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39"/>
              <p:cNvSpPr/>
              <p:nvPr/>
            </p:nvSpPr>
            <p:spPr>
              <a:xfrm rot="-464821">
                <a:off x="7912152" y="680505"/>
                <a:ext cx="34805" cy="48270"/>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4" name="Google Shape;1994;p39"/>
          <p:cNvGrpSpPr/>
          <p:nvPr/>
        </p:nvGrpSpPr>
        <p:grpSpPr>
          <a:xfrm>
            <a:off x="56851" y="4194856"/>
            <a:ext cx="1129957" cy="948648"/>
            <a:chOff x="279851" y="4295781"/>
            <a:chExt cx="1129957" cy="948648"/>
          </a:xfrm>
        </p:grpSpPr>
        <p:grpSp>
          <p:nvGrpSpPr>
            <p:cNvPr id="1995" name="Google Shape;1995;p39"/>
            <p:cNvGrpSpPr/>
            <p:nvPr/>
          </p:nvGrpSpPr>
          <p:grpSpPr>
            <a:xfrm>
              <a:off x="279851" y="4295781"/>
              <a:ext cx="1129957" cy="948648"/>
              <a:chOff x="-2178924" y="2864681"/>
              <a:chExt cx="1129957" cy="948648"/>
            </a:xfrm>
          </p:grpSpPr>
          <p:sp>
            <p:nvSpPr>
              <p:cNvPr id="1996" name="Google Shape;1996;p39"/>
              <p:cNvSpPr/>
              <p:nvPr/>
            </p:nvSpPr>
            <p:spPr>
              <a:xfrm>
                <a:off x="-2178924" y="2864681"/>
                <a:ext cx="1129957" cy="948648"/>
              </a:xfrm>
              <a:custGeom>
                <a:avLst/>
                <a:gdLst/>
                <a:ahLst/>
                <a:cxnLst/>
                <a:rect l="l" t="t" r="r" b="b"/>
                <a:pathLst>
                  <a:path w="4026" h="3380" extrusionOk="0">
                    <a:moveTo>
                      <a:pt x="2496" y="1"/>
                    </a:moveTo>
                    <a:cubicBezTo>
                      <a:pt x="2119" y="1"/>
                      <a:pt x="1620" y="475"/>
                      <a:pt x="1620" y="475"/>
                    </a:cubicBezTo>
                    <a:cubicBezTo>
                      <a:pt x="1620" y="475"/>
                      <a:pt x="889" y="59"/>
                      <a:pt x="507" y="59"/>
                    </a:cubicBezTo>
                    <a:cubicBezTo>
                      <a:pt x="125" y="59"/>
                      <a:pt x="664" y="1341"/>
                      <a:pt x="664" y="1341"/>
                    </a:cubicBezTo>
                    <a:cubicBezTo>
                      <a:pt x="664" y="1341"/>
                      <a:pt x="1" y="1959"/>
                      <a:pt x="35" y="2229"/>
                    </a:cubicBezTo>
                    <a:cubicBezTo>
                      <a:pt x="55" y="2346"/>
                      <a:pt x="304" y="2378"/>
                      <a:pt x="571" y="2378"/>
                    </a:cubicBezTo>
                    <a:cubicBezTo>
                      <a:pt x="896" y="2378"/>
                      <a:pt x="1249" y="2330"/>
                      <a:pt x="1249" y="2330"/>
                    </a:cubicBezTo>
                    <a:cubicBezTo>
                      <a:pt x="1249" y="2330"/>
                      <a:pt x="1564" y="3286"/>
                      <a:pt x="1968" y="3376"/>
                    </a:cubicBezTo>
                    <a:cubicBezTo>
                      <a:pt x="1982" y="3378"/>
                      <a:pt x="1996" y="3380"/>
                      <a:pt x="2009" y="3380"/>
                    </a:cubicBezTo>
                    <a:cubicBezTo>
                      <a:pt x="2386" y="3380"/>
                      <a:pt x="2418" y="2330"/>
                      <a:pt x="2418" y="2330"/>
                    </a:cubicBezTo>
                    <a:cubicBezTo>
                      <a:pt x="2418" y="2330"/>
                      <a:pt x="2461" y="2332"/>
                      <a:pt x="2531" y="2332"/>
                    </a:cubicBezTo>
                    <a:cubicBezTo>
                      <a:pt x="2778" y="2332"/>
                      <a:pt x="3366" y="2311"/>
                      <a:pt x="3655" y="2128"/>
                    </a:cubicBezTo>
                    <a:cubicBezTo>
                      <a:pt x="4026" y="1880"/>
                      <a:pt x="2913" y="1217"/>
                      <a:pt x="2913" y="1217"/>
                    </a:cubicBezTo>
                    <a:cubicBezTo>
                      <a:pt x="2913" y="1217"/>
                      <a:pt x="3048" y="273"/>
                      <a:pt x="2677" y="48"/>
                    </a:cubicBezTo>
                    <a:cubicBezTo>
                      <a:pt x="2622" y="15"/>
                      <a:pt x="2561" y="1"/>
                      <a:pt x="2496" y="1"/>
                    </a:cubicBezTo>
                    <a:close/>
                  </a:path>
                </a:pathLst>
              </a:custGeom>
              <a:solidFill>
                <a:srgbClr val="FBD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39"/>
              <p:cNvGrpSpPr/>
              <p:nvPr/>
            </p:nvGrpSpPr>
            <p:grpSpPr>
              <a:xfrm>
                <a:off x="-2149735" y="2908183"/>
                <a:ext cx="961838" cy="874269"/>
                <a:chOff x="-2149735" y="2908183"/>
                <a:chExt cx="961838" cy="874269"/>
              </a:xfrm>
            </p:grpSpPr>
            <p:sp>
              <p:nvSpPr>
                <p:cNvPr id="1998" name="Google Shape;1998;p39"/>
                <p:cNvSpPr/>
                <p:nvPr/>
              </p:nvSpPr>
              <p:spPr>
                <a:xfrm>
                  <a:off x="-2047573" y="2908745"/>
                  <a:ext cx="291330" cy="121247"/>
                </a:xfrm>
                <a:custGeom>
                  <a:avLst/>
                  <a:gdLst/>
                  <a:ahLst/>
                  <a:cxnLst/>
                  <a:rect l="l" t="t" r="r" b="b"/>
                  <a:pathLst>
                    <a:path w="1038" h="432" extrusionOk="0">
                      <a:moveTo>
                        <a:pt x="88" y="1"/>
                      </a:moveTo>
                      <a:cubicBezTo>
                        <a:pt x="23" y="1"/>
                        <a:pt x="0" y="106"/>
                        <a:pt x="72" y="127"/>
                      </a:cubicBezTo>
                      <a:cubicBezTo>
                        <a:pt x="140" y="150"/>
                        <a:pt x="219" y="161"/>
                        <a:pt x="286" y="183"/>
                      </a:cubicBezTo>
                      <a:cubicBezTo>
                        <a:pt x="365" y="195"/>
                        <a:pt x="432" y="217"/>
                        <a:pt x="511" y="251"/>
                      </a:cubicBezTo>
                      <a:cubicBezTo>
                        <a:pt x="578" y="273"/>
                        <a:pt x="646" y="284"/>
                        <a:pt x="713" y="318"/>
                      </a:cubicBezTo>
                      <a:cubicBezTo>
                        <a:pt x="781" y="341"/>
                        <a:pt x="837" y="374"/>
                        <a:pt x="893" y="419"/>
                      </a:cubicBezTo>
                      <a:cubicBezTo>
                        <a:pt x="906" y="428"/>
                        <a:pt x="920" y="432"/>
                        <a:pt x="933" y="432"/>
                      </a:cubicBezTo>
                      <a:cubicBezTo>
                        <a:pt x="989" y="432"/>
                        <a:pt x="1038" y="366"/>
                        <a:pt x="983" y="329"/>
                      </a:cubicBezTo>
                      <a:cubicBezTo>
                        <a:pt x="927" y="284"/>
                        <a:pt x="859" y="239"/>
                        <a:pt x="792" y="206"/>
                      </a:cubicBezTo>
                      <a:cubicBezTo>
                        <a:pt x="725" y="172"/>
                        <a:pt x="646" y="161"/>
                        <a:pt x="567" y="138"/>
                      </a:cubicBezTo>
                      <a:cubicBezTo>
                        <a:pt x="500" y="105"/>
                        <a:pt x="421" y="82"/>
                        <a:pt x="342" y="71"/>
                      </a:cubicBezTo>
                      <a:cubicBezTo>
                        <a:pt x="264" y="48"/>
                        <a:pt x="185" y="26"/>
                        <a:pt x="106" y="3"/>
                      </a:cubicBezTo>
                      <a:cubicBezTo>
                        <a:pt x="100" y="2"/>
                        <a:pt x="94"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9"/>
                <p:cNvSpPr/>
                <p:nvPr/>
              </p:nvSpPr>
              <p:spPr>
                <a:xfrm>
                  <a:off x="-1689725" y="2908183"/>
                  <a:ext cx="206289" cy="128545"/>
                </a:xfrm>
                <a:custGeom>
                  <a:avLst/>
                  <a:gdLst/>
                  <a:ahLst/>
                  <a:cxnLst/>
                  <a:rect l="l" t="t" r="r" b="b"/>
                  <a:pathLst>
                    <a:path w="735" h="458" extrusionOk="0">
                      <a:moveTo>
                        <a:pt x="650" y="0"/>
                      </a:moveTo>
                      <a:cubicBezTo>
                        <a:pt x="644" y="0"/>
                        <a:pt x="637" y="2"/>
                        <a:pt x="630" y="5"/>
                      </a:cubicBezTo>
                      <a:lnTo>
                        <a:pt x="641" y="5"/>
                      </a:lnTo>
                      <a:cubicBezTo>
                        <a:pt x="585" y="17"/>
                        <a:pt x="529" y="39"/>
                        <a:pt x="484" y="73"/>
                      </a:cubicBezTo>
                      <a:cubicBezTo>
                        <a:pt x="428" y="95"/>
                        <a:pt x="371" y="118"/>
                        <a:pt x="326" y="140"/>
                      </a:cubicBezTo>
                      <a:cubicBezTo>
                        <a:pt x="270" y="163"/>
                        <a:pt x="214" y="197"/>
                        <a:pt x="169" y="230"/>
                      </a:cubicBezTo>
                      <a:lnTo>
                        <a:pt x="23" y="343"/>
                      </a:lnTo>
                      <a:cubicBezTo>
                        <a:pt x="0" y="376"/>
                        <a:pt x="0" y="410"/>
                        <a:pt x="23" y="433"/>
                      </a:cubicBezTo>
                      <a:cubicBezTo>
                        <a:pt x="34" y="449"/>
                        <a:pt x="51" y="458"/>
                        <a:pt x="68" y="458"/>
                      </a:cubicBezTo>
                      <a:cubicBezTo>
                        <a:pt x="85" y="458"/>
                        <a:pt x="102" y="449"/>
                        <a:pt x="113" y="433"/>
                      </a:cubicBezTo>
                      <a:lnTo>
                        <a:pt x="259" y="320"/>
                      </a:lnTo>
                      <a:cubicBezTo>
                        <a:pt x="293" y="298"/>
                        <a:pt x="338" y="275"/>
                        <a:pt x="383" y="253"/>
                      </a:cubicBezTo>
                      <a:cubicBezTo>
                        <a:pt x="428" y="219"/>
                        <a:pt x="484" y="208"/>
                        <a:pt x="529" y="185"/>
                      </a:cubicBezTo>
                      <a:cubicBezTo>
                        <a:pt x="574" y="163"/>
                        <a:pt x="619" y="140"/>
                        <a:pt x="664" y="129"/>
                      </a:cubicBezTo>
                      <a:cubicBezTo>
                        <a:pt x="734" y="119"/>
                        <a:pt x="705"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9"/>
                <p:cNvSpPr/>
                <p:nvPr/>
              </p:nvSpPr>
              <p:spPr>
                <a:xfrm>
                  <a:off x="-2149735" y="3284273"/>
                  <a:ext cx="195343" cy="200114"/>
                </a:xfrm>
                <a:custGeom>
                  <a:avLst/>
                  <a:gdLst/>
                  <a:ahLst/>
                  <a:cxnLst/>
                  <a:rect l="l" t="t" r="r" b="b"/>
                  <a:pathLst>
                    <a:path w="696" h="713" extrusionOk="0">
                      <a:moveTo>
                        <a:pt x="628" y="0"/>
                      </a:moveTo>
                      <a:cubicBezTo>
                        <a:pt x="611" y="0"/>
                        <a:pt x="594" y="9"/>
                        <a:pt x="583" y="26"/>
                      </a:cubicBezTo>
                      <a:lnTo>
                        <a:pt x="583" y="14"/>
                      </a:lnTo>
                      <a:lnTo>
                        <a:pt x="403" y="149"/>
                      </a:lnTo>
                      <a:cubicBezTo>
                        <a:pt x="347" y="194"/>
                        <a:pt x="302" y="239"/>
                        <a:pt x="268" y="296"/>
                      </a:cubicBezTo>
                      <a:cubicBezTo>
                        <a:pt x="257" y="318"/>
                        <a:pt x="234" y="352"/>
                        <a:pt x="223" y="374"/>
                      </a:cubicBezTo>
                      <a:cubicBezTo>
                        <a:pt x="200" y="408"/>
                        <a:pt x="189" y="430"/>
                        <a:pt x="167" y="453"/>
                      </a:cubicBezTo>
                      <a:cubicBezTo>
                        <a:pt x="133" y="475"/>
                        <a:pt x="110" y="498"/>
                        <a:pt x="99" y="532"/>
                      </a:cubicBezTo>
                      <a:lnTo>
                        <a:pt x="65" y="565"/>
                      </a:lnTo>
                      <a:cubicBezTo>
                        <a:pt x="65" y="577"/>
                        <a:pt x="54" y="588"/>
                        <a:pt x="43" y="599"/>
                      </a:cubicBezTo>
                      <a:cubicBezTo>
                        <a:pt x="1" y="650"/>
                        <a:pt x="41" y="713"/>
                        <a:pt x="87" y="713"/>
                      </a:cubicBezTo>
                      <a:cubicBezTo>
                        <a:pt x="103" y="713"/>
                        <a:pt x="119" y="706"/>
                        <a:pt x="133" y="689"/>
                      </a:cubicBezTo>
                      <a:cubicBezTo>
                        <a:pt x="155" y="667"/>
                        <a:pt x="167" y="644"/>
                        <a:pt x="189" y="610"/>
                      </a:cubicBezTo>
                      <a:cubicBezTo>
                        <a:pt x="212" y="588"/>
                        <a:pt x="234" y="565"/>
                        <a:pt x="245" y="543"/>
                      </a:cubicBezTo>
                      <a:cubicBezTo>
                        <a:pt x="302" y="487"/>
                        <a:pt x="335" y="430"/>
                        <a:pt x="369" y="374"/>
                      </a:cubicBezTo>
                      <a:cubicBezTo>
                        <a:pt x="380" y="352"/>
                        <a:pt x="392" y="329"/>
                        <a:pt x="414" y="318"/>
                      </a:cubicBezTo>
                      <a:lnTo>
                        <a:pt x="504" y="251"/>
                      </a:lnTo>
                      <a:lnTo>
                        <a:pt x="673" y="104"/>
                      </a:lnTo>
                      <a:cubicBezTo>
                        <a:pt x="695" y="82"/>
                        <a:pt x="695" y="48"/>
                        <a:pt x="673" y="26"/>
                      </a:cubicBezTo>
                      <a:cubicBezTo>
                        <a:pt x="661" y="9"/>
                        <a:pt x="644"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9"/>
                <p:cNvSpPr/>
                <p:nvPr/>
              </p:nvSpPr>
              <p:spPr>
                <a:xfrm>
                  <a:off x="-1755962" y="3572235"/>
                  <a:ext cx="169522" cy="210218"/>
                </a:xfrm>
                <a:custGeom>
                  <a:avLst/>
                  <a:gdLst/>
                  <a:ahLst/>
                  <a:cxnLst/>
                  <a:rect l="l" t="t" r="r" b="b"/>
                  <a:pathLst>
                    <a:path w="604" h="749" extrusionOk="0">
                      <a:moveTo>
                        <a:pt x="101" y="0"/>
                      </a:moveTo>
                      <a:cubicBezTo>
                        <a:pt x="85" y="0"/>
                        <a:pt x="70" y="7"/>
                        <a:pt x="57" y="23"/>
                      </a:cubicBezTo>
                      <a:lnTo>
                        <a:pt x="45" y="23"/>
                      </a:lnTo>
                      <a:cubicBezTo>
                        <a:pt x="0" y="79"/>
                        <a:pt x="0" y="158"/>
                        <a:pt x="23" y="225"/>
                      </a:cubicBezTo>
                      <a:cubicBezTo>
                        <a:pt x="45" y="304"/>
                        <a:pt x="79" y="371"/>
                        <a:pt x="135" y="439"/>
                      </a:cubicBezTo>
                      <a:cubicBezTo>
                        <a:pt x="180" y="495"/>
                        <a:pt x="225" y="540"/>
                        <a:pt x="281" y="585"/>
                      </a:cubicBezTo>
                      <a:lnTo>
                        <a:pt x="371" y="664"/>
                      </a:lnTo>
                      <a:cubicBezTo>
                        <a:pt x="405" y="686"/>
                        <a:pt x="439" y="709"/>
                        <a:pt x="461" y="731"/>
                      </a:cubicBezTo>
                      <a:cubicBezTo>
                        <a:pt x="476" y="744"/>
                        <a:pt x="492" y="749"/>
                        <a:pt x="508" y="749"/>
                      </a:cubicBezTo>
                      <a:cubicBezTo>
                        <a:pt x="561" y="749"/>
                        <a:pt x="604" y="685"/>
                        <a:pt x="551" y="641"/>
                      </a:cubicBezTo>
                      <a:cubicBezTo>
                        <a:pt x="529" y="619"/>
                        <a:pt x="506" y="607"/>
                        <a:pt x="484" y="585"/>
                      </a:cubicBezTo>
                      <a:lnTo>
                        <a:pt x="405" y="529"/>
                      </a:lnTo>
                      <a:cubicBezTo>
                        <a:pt x="360" y="484"/>
                        <a:pt x="304" y="439"/>
                        <a:pt x="259" y="394"/>
                      </a:cubicBezTo>
                      <a:cubicBezTo>
                        <a:pt x="225" y="349"/>
                        <a:pt x="191" y="304"/>
                        <a:pt x="169" y="248"/>
                      </a:cubicBezTo>
                      <a:cubicBezTo>
                        <a:pt x="158" y="214"/>
                        <a:pt x="146" y="180"/>
                        <a:pt x="146" y="158"/>
                      </a:cubicBezTo>
                      <a:cubicBezTo>
                        <a:pt x="146" y="146"/>
                        <a:pt x="146" y="135"/>
                        <a:pt x="146" y="124"/>
                      </a:cubicBezTo>
                      <a:lnTo>
                        <a:pt x="146" y="113"/>
                      </a:lnTo>
                      <a:cubicBezTo>
                        <a:pt x="198" y="70"/>
                        <a:pt x="151" y="0"/>
                        <a:pt x="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9"/>
                <p:cNvSpPr/>
                <p:nvPr/>
              </p:nvSpPr>
              <p:spPr>
                <a:xfrm>
                  <a:off x="-1381556" y="3274731"/>
                  <a:ext cx="193659" cy="154085"/>
                </a:xfrm>
                <a:custGeom>
                  <a:avLst/>
                  <a:gdLst/>
                  <a:ahLst/>
                  <a:cxnLst/>
                  <a:rect l="l" t="t" r="r" b="b"/>
                  <a:pathLst>
                    <a:path w="690" h="549" extrusionOk="0">
                      <a:moveTo>
                        <a:pt x="95" y="1"/>
                      </a:moveTo>
                      <a:cubicBezTo>
                        <a:pt x="22" y="1"/>
                        <a:pt x="0" y="107"/>
                        <a:pt x="83" y="127"/>
                      </a:cubicBezTo>
                      <a:cubicBezTo>
                        <a:pt x="105" y="127"/>
                        <a:pt x="128" y="138"/>
                        <a:pt x="150" y="150"/>
                      </a:cubicBezTo>
                      <a:cubicBezTo>
                        <a:pt x="173" y="150"/>
                        <a:pt x="184" y="161"/>
                        <a:pt x="207" y="183"/>
                      </a:cubicBezTo>
                      <a:cubicBezTo>
                        <a:pt x="218" y="195"/>
                        <a:pt x="240" y="217"/>
                        <a:pt x="252" y="240"/>
                      </a:cubicBezTo>
                      <a:cubicBezTo>
                        <a:pt x="274" y="251"/>
                        <a:pt x="308" y="273"/>
                        <a:pt x="330" y="296"/>
                      </a:cubicBezTo>
                      <a:cubicBezTo>
                        <a:pt x="353" y="318"/>
                        <a:pt x="409" y="363"/>
                        <a:pt x="454" y="408"/>
                      </a:cubicBezTo>
                      <a:cubicBezTo>
                        <a:pt x="488" y="442"/>
                        <a:pt x="533" y="487"/>
                        <a:pt x="578" y="532"/>
                      </a:cubicBezTo>
                      <a:cubicBezTo>
                        <a:pt x="589" y="543"/>
                        <a:pt x="603" y="549"/>
                        <a:pt x="618" y="549"/>
                      </a:cubicBezTo>
                      <a:cubicBezTo>
                        <a:pt x="634" y="549"/>
                        <a:pt x="651" y="543"/>
                        <a:pt x="668" y="532"/>
                      </a:cubicBezTo>
                      <a:cubicBezTo>
                        <a:pt x="690" y="509"/>
                        <a:pt x="690" y="464"/>
                        <a:pt x="668" y="442"/>
                      </a:cubicBezTo>
                      <a:cubicBezTo>
                        <a:pt x="623" y="397"/>
                        <a:pt x="578" y="352"/>
                        <a:pt x="533" y="318"/>
                      </a:cubicBezTo>
                      <a:cubicBezTo>
                        <a:pt x="488" y="262"/>
                        <a:pt x="443" y="228"/>
                        <a:pt x="398" y="183"/>
                      </a:cubicBezTo>
                      <a:cubicBezTo>
                        <a:pt x="375" y="172"/>
                        <a:pt x="353" y="150"/>
                        <a:pt x="330" y="127"/>
                      </a:cubicBezTo>
                      <a:cubicBezTo>
                        <a:pt x="319" y="116"/>
                        <a:pt x="296" y="93"/>
                        <a:pt x="285" y="82"/>
                      </a:cubicBezTo>
                      <a:cubicBezTo>
                        <a:pt x="252" y="60"/>
                        <a:pt x="229" y="37"/>
                        <a:pt x="195" y="26"/>
                      </a:cubicBezTo>
                      <a:cubicBezTo>
                        <a:pt x="173" y="15"/>
                        <a:pt x="139" y="4"/>
                        <a:pt x="117" y="4"/>
                      </a:cubicBezTo>
                      <a:cubicBezTo>
                        <a:pt x="109" y="2"/>
                        <a:pt x="102"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3" name="Google Shape;2003;p39"/>
            <p:cNvGrpSpPr/>
            <p:nvPr/>
          </p:nvGrpSpPr>
          <p:grpSpPr>
            <a:xfrm rot="2307777">
              <a:off x="660959" y="4587482"/>
              <a:ext cx="198767" cy="258651"/>
              <a:chOff x="7782088" y="667305"/>
              <a:chExt cx="198770" cy="258655"/>
            </a:xfrm>
          </p:grpSpPr>
          <p:grpSp>
            <p:nvGrpSpPr>
              <p:cNvPr id="2004" name="Google Shape;2004;p39"/>
              <p:cNvGrpSpPr/>
              <p:nvPr/>
            </p:nvGrpSpPr>
            <p:grpSpPr>
              <a:xfrm rot="-464811">
                <a:off x="7797372" y="677554"/>
                <a:ext cx="168203" cy="238155"/>
                <a:chOff x="6083334" y="4589382"/>
                <a:chExt cx="168198" cy="238149"/>
              </a:xfrm>
            </p:grpSpPr>
            <p:sp>
              <p:nvSpPr>
                <p:cNvPr id="2005" name="Google Shape;2005;p39"/>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9"/>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7" name="Google Shape;2007;p39"/>
              <p:cNvSpPr/>
              <p:nvPr/>
            </p:nvSpPr>
            <p:spPr>
              <a:xfrm rot="-464821">
                <a:off x="7912152" y="680505"/>
                <a:ext cx="34805" cy="48270"/>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08"/>
        <p:cNvGrpSpPr/>
        <p:nvPr/>
      </p:nvGrpSpPr>
      <p:grpSpPr>
        <a:xfrm>
          <a:off x="0" y="0"/>
          <a:ext cx="0" cy="0"/>
          <a:chOff x="0" y="0"/>
          <a:chExt cx="0" cy="0"/>
        </a:xfrm>
      </p:grpSpPr>
      <p:sp>
        <p:nvSpPr>
          <p:cNvPr id="2009" name="Google Shape;2009;p40"/>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270860" y="2648811"/>
            <a:ext cx="109663" cy="114482"/>
          </a:xfrm>
          <a:custGeom>
            <a:avLst/>
            <a:gdLst/>
            <a:ahLst/>
            <a:cxnLst/>
            <a:rect l="l" t="t" r="r" b="b"/>
            <a:pathLst>
              <a:path w="1024" h="1069" extrusionOk="0">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0"/>
          <p:cNvSpPr/>
          <p:nvPr/>
        </p:nvSpPr>
        <p:spPr>
          <a:xfrm>
            <a:off x="3593317" y="4797384"/>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5233352" y="500032"/>
            <a:ext cx="66397" cy="69931"/>
          </a:xfrm>
          <a:custGeom>
            <a:avLst/>
            <a:gdLst/>
            <a:ahLst/>
            <a:cxnLst/>
            <a:rect l="l" t="t" r="r" b="b"/>
            <a:pathLst>
              <a:path w="620" h="653" extrusionOk="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0"/>
          <p:cNvSpPr/>
          <p:nvPr/>
        </p:nvSpPr>
        <p:spPr>
          <a:xfrm>
            <a:off x="8731243" y="3131407"/>
            <a:ext cx="80748" cy="85567"/>
          </a:xfrm>
          <a:custGeom>
            <a:avLst/>
            <a:gdLst/>
            <a:ahLst/>
            <a:cxnLst/>
            <a:rect l="l" t="t" r="r" b="b"/>
            <a:pathLst>
              <a:path w="754" h="799" extrusionOk="0">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0"/>
          <p:cNvSpPr/>
          <p:nvPr/>
        </p:nvSpPr>
        <p:spPr>
          <a:xfrm>
            <a:off x="8603019" y="499395"/>
            <a:ext cx="67575" cy="71217"/>
          </a:xfrm>
          <a:custGeom>
            <a:avLst/>
            <a:gdLst/>
            <a:ahLst/>
            <a:cxnLst/>
            <a:rect l="l" t="t" r="r" b="b"/>
            <a:pathLst>
              <a:path w="631" h="665" extrusionOk="0">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0"/>
          <p:cNvSpPr/>
          <p:nvPr/>
        </p:nvSpPr>
        <p:spPr>
          <a:xfrm>
            <a:off x="8401756" y="2204253"/>
            <a:ext cx="54296" cy="55474"/>
          </a:xfrm>
          <a:custGeom>
            <a:avLst/>
            <a:gdLst/>
            <a:ahLst/>
            <a:cxnLst/>
            <a:rect l="l" t="t" r="r" b="b"/>
            <a:pathLst>
              <a:path w="507" h="518" extrusionOk="0">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0"/>
          <p:cNvSpPr/>
          <p:nvPr/>
        </p:nvSpPr>
        <p:spPr>
          <a:xfrm>
            <a:off x="6094825" y="4851684"/>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0"/>
          <p:cNvSpPr/>
          <p:nvPr/>
        </p:nvSpPr>
        <p:spPr>
          <a:xfrm>
            <a:off x="4605195" y="4541026"/>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0"/>
          <p:cNvSpPr/>
          <p:nvPr/>
        </p:nvSpPr>
        <p:spPr>
          <a:xfrm>
            <a:off x="680775" y="404607"/>
            <a:ext cx="68646" cy="71109"/>
          </a:xfrm>
          <a:custGeom>
            <a:avLst/>
            <a:gdLst/>
            <a:ahLst/>
            <a:cxnLst/>
            <a:rect l="l" t="t" r="r" b="b"/>
            <a:pathLst>
              <a:path w="641" h="664" extrusionOk="0">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0"/>
          <p:cNvSpPr/>
          <p:nvPr/>
        </p:nvSpPr>
        <p:spPr>
          <a:xfrm>
            <a:off x="3764926" y="271613"/>
            <a:ext cx="39838" cy="39731"/>
          </a:xfrm>
          <a:custGeom>
            <a:avLst/>
            <a:gdLst/>
            <a:ahLst/>
            <a:cxnLst/>
            <a:rect l="l" t="t" r="r" b="b"/>
            <a:pathLst>
              <a:path w="372" h="371" extrusionOk="0">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0" name="Google Shape;2020;p40"/>
          <p:cNvGrpSpPr/>
          <p:nvPr/>
        </p:nvGrpSpPr>
        <p:grpSpPr>
          <a:xfrm>
            <a:off x="-610575" y="4397630"/>
            <a:ext cx="1662816" cy="752173"/>
            <a:chOff x="5935450" y="921661"/>
            <a:chExt cx="739786" cy="334641"/>
          </a:xfrm>
        </p:grpSpPr>
        <p:sp>
          <p:nvSpPr>
            <p:cNvPr id="2021" name="Google Shape;2021;p40"/>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0"/>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0"/>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0"/>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0"/>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0"/>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40"/>
          <p:cNvGrpSpPr/>
          <p:nvPr/>
        </p:nvGrpSpPr>
        <p:grpSpPr>
          <a:xfrm flipH="1">
            <a:off x="7162208" y="4192638"/>
            <a:ext cx="2533396" cy="1146012"/>
            <a:chOff x="5935450" y="921661"/>
            <a:chExt cx="739786" cy="334641"/>
          </a:xfrm>
        </p:grpSpPr>
        <p:sp>
          <p:nvSpPr>
            <p:cNvPr id="2028" name="Google Shape;2028;p40"/>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0"/>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0"/>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0"/>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0"/>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0"/>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40"/>
          <p:cNvGrpSpPr/>
          <p:nvPr/>
        </p:nvGrpSpPr>
        <p:grpSpPr>
          <a:xfrm>
            <a:off x="-268032" y="4740183"/>
            <a:ext cx="1662816" cy="752173"/>
            <a:chOff x="5935450" y="921661"/>
            <a:chExt cx="739786" cy="334641"/>
          </a:xfrm>
        </p:grpSpPr>
        <p:sp>
          <p:nvSpPr>
            <p:cNvPr id="2035" name="Google Shape;2035;p40"/>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0"/>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0"/>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0"/>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0"/>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0"/>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41"/>
        <p:cNvGrpSpPr/>
        <p:nvPr/>
      </p:nvGrpSpPr>
      <p:grpSpPr>
        <a:xfrm>
          <a:off x="0" y="0"/>
          <a:ext cx="0" cy="0"/>
          <a:chOff x="0" y="0"/>
          <a:chExt cx="0" cy="0"/>
        </a:xfrm>
      </p:grpSpPr>
      <p:sp>
        <p:nvSpPr>
          <p:cNvPr id="2042" name="Google Shape;2042;p41"/>
          <p:cNvSpPr/>
          <p:nvPr/>
        </p:nvSpPr>
        <p:spPr>
          <a:xfrm rot="10800000" flipH="1">
            <a:off x="-2575" y="-6425"/>
            <a:ext cx="9146700" cy="5149800"/>
          </a:xfrm>
          <a:prstGeom prst="rect">
            <a:avLst/>
          </a:prstGeom>
          <a:gradFill>
            <a:gsLst>
              <a:gs pos="0">
                <a:srgbClr val="FFF7CB">
                  <a:alpha val="52156"/>
                </a:srgbClr>
              </a:gs>
              <a:gs pos="58000">
                <a:srgbClr val="CCEBEF">
                  <a:alpha val="55294"/>
                </a:srgbClr>
              </a:gs>
              <a:gs pos="100000">
                <a:srgbClr val="599FA8">
                  <a:alpha val="70196"/>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41"/>
          <p:cNvGrpSpPr/>
          <p:nvPr/>
        </p:nvGrpSpPr>
        <p:grpSpPr>
          <a:xfrm>
            <a:off x="8686613" y="2226601"/>
            <a:ext cx="168361" cy="263393"/>
            <a:chOff x="541375" y="1934701"/>
            <a:chExt cx="168361" cy="263393"/>
          </a:xfrm>
        </p:grpSpPr>
        <p:sp>
          <p:nvSpPr>
            <p:cNvPr id="2044" name="Google Shape;2044;p41"/>
            <p:cNvSpPr/>
            <p:nvPr/>
          </p:nvSpPr>
          <p:spPr>
            <a:xfrm>
              <a:off x="541375" y="1934701"/>
              <a:ext cx="168361" cy="263393"/>
            </a:xfrm>
            <a:custGeom>
              <a:avLst/>
              <a:gdLst/>
              <a:ahLst/>
              <a:cxnLst/>
              <a:rect l="l" t="t" r="r" b="b"/>
              <a:pathLst>
                <a:path w="1024" h="1602" extrusionOk="0">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607963" y="2015922"/>
              <a:ext cx="40775" cy="105554"/>
            </a:xfrm>
            <a:custGeom>
              <a:avLst/>
              <a:gdLst/>
              <a:ahLst/>
              <a:cxnLst/>
              <a:rect l="l" t="t" r="r" b="b"/>
              <a:pathLst>
                <a:path w="248" h="642" extrusionOk="0">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41"/>
          <p:cNvGrpSpPr/>
          <p:nvPr/>
        </p:nvGrpSpPr>
        <p:grpSpPr>
          <a:xfrm>
            <a:off x="4838500" y="5003001"/>
            <a:ext cx="168361" cy="263393"/>
            <a:chOff x="541375" y="1934701"/>
            <a:chExt cx="168361" cy="263393"/>
          </a:xfrm>
        </p:grpSpPr>
        <p:sp>
          <p:nvSpPr>
            <p:cNvPr id="2047" name="Google Shape;2047;p41"/>
            <p:cNvSpPr/>
            <p:nvPr/>
          </p:nvSpPr>
          <p:spPr>
            <a:xfrm>
              <a:off x="541375" y="1934701"/>
              <a:ext cx="168361" cy="263393"/>
            </a:xfrm>
            <a:custGeom>
              <a:avLst/>
              <a:gdLst/>
              <a:ahLst/>
              <a:cxnLst/>
              <a:rect l="l" t="t" r="r" b="b"/>
              <a:pathLst>
                <a:path w="1024" h="1602" extrusionOk="0">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607963" y="2015922"/>
              <a:ext cx="40775" cy="105554"/>
            </a:xfrm>
            <a:custGeom>
              <a:avLst/>
              <a:gdLst/>
              <a:ahLst/>
              <a:cxnLst/>
              <a:rect l="l" t="t" r="r" b="b"/>
              <a:pathLst>
                <a:path w="248" h="642" extrusionOk="0">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41"/>
          <p:cNvGrpSpPr/>
          <p:nvPr/>
        </p:nvGrpSpPr>
        <p:grpSpPr>
          <a:xfrm>
            <a:off x="1070413" y="4740200"/>
            <a:ext cx="168361" cy="261749"/>
            <a:chOff x="1877913" y="1847725"/>
            <a:chExt cx="168361" cy="261749"/>
          </a:xfrm>
        </p:grpSpPr>
        <p:sp>
          <p:nvSpPr>
            <p:cNvPr id="2050" name="Google Shape;2050;p41"/>
            <p:cNvSpPr/>
            <p:nvPr/>
          </p:nvSpPr>
          <p:spPr>
            <a:xfrm>
              <a:off x="1877913" y="1847725"/>
              <a:ext cx="168361" cy="261749"/>
            </a:xfrm>
            <a:custGeom>
              <a:avLst/>
              <a:gdLst/>
              <a:ahLst/>
              <a:cxnLst/>
              <a:rect l="l" t="t" r="r" b="b"/>
              <a:pathLst>
                <a:path w="1024" h="1592" extrusionOk="0">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25922" y="1932728"/>
              <a:ext cx="48174" cy="106048"/>
            </a:xfrm>
            <a:custGeom>
              <a:avLst/>
              <a:gdLst/>
              <a:ahLst/>
              <a:cxnLst/>
              <a:rect l="l" t="t" r="r" b="b"/>
              <a:pathLst>
                <a:path w="293" h="645" extrusionOk="0">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41"/>
          <p:cNvSpPr/>
          <p:nvPr/>
        </p:nvSpPr>
        <p:spPr>
          <a:xfrm flipH="1">
            <a:off x="5204566" y="132332"/>
            <a:ext cx="67575" cy="71217"/>
          </a:xfrm>
          <a:custGeom>
            <a:avLst/>
            <a:gdLst/>
            <a:ahLst/>
            <a:cxnLst/>
            <a:rect l="l" t="t" r="r" b="b"/>
            <a:pathLst>
              <a:path w="631" h="665" extrusionOk="0">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flipH="1">
            <a:off x="3135234" y="123921"/>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flipH="1">
            <a:off x="358242" y="2725288"/>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flipH="1">
            <a:off x="8736477" y="3831944"/>
            <a:ext cx="68646" cy="71109"/>
          </a:xfrm>
          <a:custGeom>
            <a:avLst/>
            <a:gdLst/>
            <a:ahLst/>
            <a:cxnLst/>
            <a:rect l="l" t="t" r="r" b="b"/>
            <a:pathLst>
              <a:path w="641" h="664" extrusionOk="0">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flipH="1">
            <a:off x="2127109" y="4851188"/>
            <a:ext cx="39838" cy="39731"/>
          </a:xfrm>
          <a:custGeom>
            <a:avLst/>
            <a:gdLst/>
            <a:ahLst/>
            <a:cxnLst/>
            <a:rect l="l" t="t" r="r" b="b"/>
            <a:pathLst>
              <a:path w="372" h="371" extrusionOk="0">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41"/>
          <p:cNvGrpSpPr/>
          <p:nvPr/>
        </p:nvGrpSpPr>
        <p:grpSpPr>
          <a:xfrm>
            <a:off x="-1547325" y="4438800"/>
            <a:ext cx="2533396" cy="1146012"/>
            <a:chOff x="5935450" y="921661"/>
            <a:chExt cx="739786" cy="334641"/>
          </a:xfrm>
        </p:grpSpPr>
        <p:sp>
          <p:nvSpPr>
            <p:cNvPr id="2058" name="Google Shape;2058;p41"/>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41"/>
          <p:cNvGrpSpPr/>
          <p:nvPr/>
        </p:nvGrpSpPr>
        <p:grpSpPr>
          <a:xfrm>
            <a:off x="7624897" y="-1054304"/>
            <a:ext cx="2291805" cy="1938950"/>
            <a:chOff x="-2600773" y="-1271122"/>
            <a:chExt cx="2600777" cy="2200351"/>
          </a:xfrm>
        </p:grpSpPr>
        <p:sp>
          <p:nvSpPr>
            <p:cNvPr id="2065" name="Google Shape;2065;p41"/>
            <p:cNvSpPr/>
            <p:nvPr/>
          </p:nvSpPr>
          <p:spPr>
            <a:xfrm>
              <a:off x="-1736690" y="-679752"/>
              <a:ext cx="1042062" cy="924698"/>
            </a:xfrm>
            <a:custGeom>
              <a:avLst/>
              <a:gdLst/>
              <a:ahLst/>
              <a:cxnLst/>
              <a:rect l="l" t="t" r="r" b="b"/>
              <a:pathLst>
                <a:path w="9163" h="8131" extrusionOk="0">
                  <a:moveTo>
                    <a:pt x="4580" y="0"/>
                  </a:moveTo>
                  <a:cubicBezTo>
                    <a:pt x="2902" y="0"/>
                    <a:pt x="1336" y="1038"/>
                    <a:pt x="742" y="2705"/>
                  </a:cubicBezTo>
                  <a:cubicBezTo>
                    <a:pt x="0" y="4830"/>
                    <a:pt x="1113" y="7146"/>
                    <a:pt x="3227" y="7899"/>
                  </a:cubicBezTo>
                  <a:cubicBezTo>
                    <a:pt x="3673" y="8056"/>
                    <a:pt x="4129" y="8130"/>
                    <a:pt x="4577" y="8130"/>
                  </a:cubicBezTo>
                  <a:cubicBezTo>
                    <a:pt x="6252" y="8130"/>
                    <a:pt x="7824" y="7091"/>
                    <a:pt x="8410" y="5414"/>
                  </a:cubicBezTo>
                  <a:cubicBezTo>
                    <a:pt x="9163" y="3301"/>
                    <a:pt x="8050" y="985"/>
                    <a:pt x="5936" y="232"/>
                  </a:cubicBezTo>
                  <a:cubicBezTo>
                    <a:pt x="5487" y="75"/>
                    <a:pt x="5030" y="0"/>
                    <a:pt x="4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798232" y="-1104628"/>
              <a:ext cx="359712" cy="392010"/>
            </a:xfrm>
            <a:custGeom>
              <a:avLst/>
              <a:gdLst/>
              <a:ahLst/>
              <a:cxnLst/>
              <a:rect l="l" t="t" r="r" b="b"/>
              <a:pathLst>
                <a:path w="3163" h="3447" extrusionOk="0">
                  <a:moveTo>
                    <a:pt x="2962" y="1"/>
                  </a:moveTo>
                  <a:cubicBezTo>
                    <a:pt x="2931" y="1"/>
                    <a:pt x="2897" y="14"/>
                    <a:pt x="2867" y="44"/>
                  </a:cubicBezTo>
                  <a:cubicBezTo>
                    <a:pt x="1754" y="943"/>
                    <a:pt x="798" y="2023"/>
                    <a:pt x="34" y="3226"/>
                  </a:cubicBezTo>
                  <a:cubicBezTo>
                    <a:pt x="0" y="3259"/>
                    <a:pt x="0" y="3304"/>
                    <a:pt x="23" y="3349"/>
                  </a:cubicBezTo>
                  <a:cubicBezTo>
                    <a:pt x="38" y="3403"/>
                    <a:pt x="80" y="3447"/>
                    <a:pt x="130" y="3447"/>
                  </a:cubicBezTo>
                  <a:cubicBezTo>
                    <a:pt x="153" y="3447"/>
                    <a:pt x="178" y="3438"/>
                    <a:pt x="203" y="3417"/>
                  </a:cubicBezTo>
                  <a:lnTo>
                    <a:pt x="236" y="3405"/>
                  </a:lnTo>
                  <a:cubicBezTo>
                    <a:pt x="304" y="3361"/>
                    <a:pt x="360" y="3304"/>
                    <a:pt x="405" y="3259"/>
                  </a:cubicBezTo>
                  <a:cubicBezTo>
                    <a:pt x="439" y="3259"/>
                    <a:pt x="461" y="3248"/>
                    <a:pt x="484" y="3226"/>
                  </a:cubicBezTo>
                  <a:cubicBezTo>
                    <a:pt x="1271" y="2382"/>
                    <a:pt x="2024" y="1506"/>
                    <a:pt x="2755" y="606"/>
                  </a:cubicBezTo>
                  <a:lnTo>
                    <a:pt x="2788" y="584"/>
                  </a:lnTo>
                  <a:cubicBezTo>
                    <a:pt x="2800" y="561"/>
                    <a:pt x="2811" y="550"/>
                    <a:pt x="2822" y="527"/>
                  </a:cubicBezTo>
                  <a:cubicBezTo>
                    <a:pt x="2901" y="426"/>
                    <a:pt x="2979" y="336"/>
                    <a:pt x="3058" y="246"/>
                  </a:cubicBezTo>
                  <a:cubicBezTo>
                    <a:pt x="3163" y="151"/>
                    <a:pt x="3072" y="1"/>
                    <a:pt x="29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739095" y="-671336"/>
              <a:ext cx="247807" cy="161262"/>
            </a:xfrm>
            <a:custGeom>
              <a:avLst/>
              <a:gdLst/>
              <a:ahLst/>
              <a:cxnLst/>
              <a:rect l="l" t="t" r="r" b="b"/>
              <a:pathLst>
                <a:path w="2179" h="1418" extrusionOk="0">
                  <a:moveTo>
                    <a:pt x="2032" y="0"/>
                  </a:moveTo>
                  <a:cubicBezTo>
                    <a:pt x="1864" y="34"/>
                    <a:pt x="1706" y="90"/>
                    <a:pt x="1571" y="180"/>
                  </a:cubicBezTo>
                  <a:cubicBezTo>
                    <a:pt x="1414" y="259"/>
                    <a:pt x="1245" y="349"/>
                    <a:pt x="1088" y="439"/>
                  </a:cubicBezTo>
                  <a:cubicBezTo>
                    <a:pt x="773" y="607"/>
                    <a:pt x="481" y="798"/>
                    <a:pt x="200" y="1023"/>
                  </a:cubicBezTo>
                  <a:cubicBezTo>
                    <a:pt x="166" y="1046"/>
                    <a:pt x="155" y="1091"/>
                    <a:pt x="166" y="1136"/>
                  </a:cubicBezTo>
                  <a:lnTo>
                    <a:pt x="110" y="1169"/>
                  </a:lnTo>
                  <a:cubicBezTo>
                    <a:pt x="0" y="1224"/>
                    <a:pt x="40" y="1417"/>
                    <a:pt x="167" y="1417"/>
                  </a:cubicBezTo>
                  <a:cubicBezTo>
                    <a:pt x="170" y="1417"/>
                    <a:pt x="174" y="1417"/>
                    <a:pt x="177" y="1417"/>
                  </a:cubicBezTo>
                  <a:cubicBezTo>
                    <a:pt x="582" y="1338"/>
                    <a:pt x="975" y="1192"/>
                    <a:pt x="1324" y="967"/>
                  </a:cubicBezTo>
                  <a:cubicBezTo>
                    <a:pt x="1493" y="866"/>
                    <a:pt x="1672" y="765"/>
                    <a:pt x="1830" y="652"/>
                  </a:cubicBezTo>
                  <a:cubicBezTo>
                    <a:pt x="2021" y="540"/>
                    <a:pt x="2145" y="349"/>
                    <a:pt x="2178" y="135"/>
                  </a:cubicBezTo>
                  <a:cubicBezTo>
                    <a:pt x="2167" y="56"/>
                    <a:pt x="2111" y="0"/>
                    <a:pt x="20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988266" y="-954284"/>
              <a:ext cx="112133" cy="198109"/>
            </a:xfrm>
            <a:custGeom>
              <a:avLst/>
              <a:gdLst/>
              <a:ahLst/>
              <a:cxnLst/>
              <a:rect l="l" t="t" r="r" b="b"/>
              <a:pathLst>
                <a:path w="986" h="1742" extrusionOk="0">
                  <a:moveTo>
                    <a:pt x="732" y="1"/>
                  </a:moveTo>
                  <a:cubicBezTo>
                    <a:pt x="687" y="1"/>
                    <a:pt x="642" y="21"/>
                    <a:pt x="614" y="60"/>
                  </a:cubicBezTo>
                  <a:cubicBezTo>
                    <a:pt x="322" y="476"/>
                    <a:pt x="142" y="970"/>
                    <a:pt x="97" y="1476"/>
                  </a:cubicBezTo>
                  <a:lnTo>
                    <a:pt x="64" y="1544"/>
                  </a:lnTo>
                  <a:cubicBezTo>
                    <a:pt x="1" y="1645"/>
                    <a:pt x="96" y="1742"/>
                    <a:pt x="186" y="1742"/>
                  </a:cubicBezTo>
                  <a:cubicBezTo>
                    <a:pt x="226" y="1742"/>
                    <a:pt x="264" y="1723"/>
                    <a:pt x="288" y="1679"/>
                  </a:cubicBezTo>
                  <a:lnTo>
                    <a:pt x="761" y="779"/>
                  </a:lnTo>
                  <a:cubicBezTo>
                    <a:pt x="873" y="566"/>
                    <a:pt x="985" y="296"/>
                    <a:pt x="850" y="60"/>
                  </a:cubicBezTo>
                  <a:cubicBezTo>
                    <a:pt x="822" y="21"/>
                    <a:pt x="777" y="1"/>
                    <a:pt x="7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224701" y="-1271122"/>
              <a:ext cx="175933" cy="465931"/>
            </a:xfrm>
            <a:custGeom>
              <a:avLst/>
              <a:gdLst/>
              <a:ahLst/>
              <a:cxnLst/>
              <a:rect l="l" t="t" r="r" b="b"/>
              <a:pathLst>
                <a:path w="1547" h="4097" extrusionOk="0">
                  <a:moveTo>
                    <a:pt x="1127" y="0"/>
                  </a:moveTo>
                  <a:cubicBezTo>
                    <a:pt x="1106" y="0"/>
                    <a:pt x="1085" y="4"/>
                    <a:pt x="1063" y="13"/>
                  </a:cubicBezTo>
                  <a:cubicBezTo>
                    <a:pt x="940" y="58"/>
                    <a:pt x="895" y="193"/>
                    <a:pt x="850" y="294"/>
                  </a:cubicBezTo>
                  <a:cubicBezTo>
                    <a:pt x="782" y="462"/>
                    <a:pt x="726" y="631"/>
                    <a:pt x="692" y="800"/>
                  </a:cubicBezTo>
                  <a:cubicBezTo>
                    <a:pt x="670" y="856"/>
                    <a:pt x="659" y="912"/>
                    <a:pt x="647" y="968"/>
                  </a:cubicBezTo>
                  <a:cubicBezTo>
                    <a:pt x="535" y="1328"/>
                    <a:pt x="445" y="1688"/>
                    <a:pt x="355" y="2048"/>
                  </a:cubicBezTo>
                  <a:cubicBezTo>
                    <a:pt x="186" y="2677"/>
                    <a:pt x="74" y="3318"/>
                    <a:pt x="6" y="3970"/>
                  </a:cubicBezTo>
                  <a:cubicBezTo>
                    <a:pt x="1" y="4054"/>
                    <a:pt x="65" y="4097"/>
                    <a:pt x="133" y="4097"/>
                  </a:cubicBezTo>
                  <a:cubicBezTo>
                    <a:pt x="200" y="4097"/>
                    <a:pt x="271" y="4054"/>
                    <a:pt x="276" y="3970"/>
                  </a:cubicBezTo>
                  <a:cubicBezTo>
                    <a:pt x="276" y="3970"/>
                    <a:pt x="276" y="3959"/>
                    <a:pt x="276" y="3959"/>
                  </a:cubicBezTo>
                  <a:cubicBezTo>
                    <a:pt x="288" y="3936"/>
                    <a:pt x="299" y="3925"/>
                    <a:pt x="299" y="3903"/>
                  </a:cubicBezTo>
                  <a:cubicBezTo>
                    <a:pt x="670" y="2767"/>
                    <a:pt x="1052" y="1620"/>
                    <a:pt x="1423" y="474"/>
                  </a:cubicBezTo>
                  <a:cubicBezTo>
                    <a:pt x="1468" y="316"/>
                    <a:pt x="1547" y="46"/>
                    <a:pt x="1299" y="24"/>
                  </a:cubicBezTo>
                  <a:lnTo>
                    <a:pt x="1221" y="24"/>
                  </a:lnTo>
                  <a:cubicBezTo>
                    <a:pt x="1193" y="10"/>
                    <a:pt x="1161" y="0"/>
                    <a:pt x="11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431111" y="-925056"/>
              <a:ext cx="58910" cy="162968"/>
            </a:xfrm>
            <a:custGeom>
              <a:avLst/>
              <a:gdLst/>
              <a:ahLst/>
              <a:cxnLst/>
              <a:rect l="l" t="t" r="r" b="b"/>
              <a:pathLst>
                <a:path w="518" h="1433" extrusionOk="0">
                  <a:moveTo>
                    <a:pt x="160" y="1"/>
                  </a:moveTo>
                  <a:cubicBezTo>
                    <a:pt x="92" y="1"/>
                    <a:pt x="31" y="52"/>
                    <a:pt x="23" y="129"/>
                  </a:cubicBezTo>
                  <a:cubicBezTo>
                    <a:pt x="0" y="545"/>
                    <a:pt x="90" y="950"/>
                    <a:pt x="270" y="1332"/>
                  </a:cubicBezTo>
                  <a:cubicBezTo>
                    <a:pt x="281" y="1388"/>
                    <a:pt x="337" y="1433"/>
                    <a:pt x="394" y="1433"/>
                  </a:cubicBezTo>
                  <a:cubicBezTo>
                    <a:pt x="427" y="1433"/>
                    <a:pt x="450" y="1422"/>
                    <a:pt x="461" y="1411"/>
                  </a:cubicBezTo>
                  <a:cubicBezTo>
                    <a:pt x="472" y="1411"/>
                    <a:pt x="484" y="1399"/>
                    <a:pt x="495" y="1388"/>
                  </a:cubicBezTo>
                  <a:lnTo>
                    <a:pt x="506" y="1366"/>
                  </a:lnTo>
                  <a:cubicBezTo>
                    <a:pt x="506" y="1354"/>
                    <a:pt x="506" y="1343"/>
                    <a:pt x="517" y="1332"/>
                  </a:cubicBezTo>
                  <a:cubicBezTo>
                    <a:pt x="517" y="1321"/>
                    <a:pt x="517" y="1309"/>
                    <a:pt x="517" y="1298"/>
                  </a:cubicBezTo>
                  <a:lnTo>
                    <a:pt x="517" y="1287"/>
                  </a:lnTo>
                  <a:cubicBezTo>
                    <a:pt x="517" y="1287"/>
                    <a:pt x="517" y="1276"/>
                    <a:pt x="517" y="1264"/>
                  </a:cubicBezTo>
                  <a:cubicBezTo>
                    <a:pt x="517" y="1174"/>
                    <a:pt x="495" y="1096"/>
                    <a:pt x="495" y="1017"/>
                  </a:cubicBezTo>
                  <a:cubicBezTo>
                    <a:pt x="472" y="725"/>
                    <a:pt x="450" y="432"/>
                    <a:pt x="405" y="151"/>
                  </a:cubicBezTo>
                  <a:cubicBezTo>
                    <a:pt x="405" y="140"/>
                    <a:pt x="405" y="118"/>
                    <a:pt x="405" y="118"/>
                  </a:cubicBezTo>
                  <a:cubicBezTo>
                    <a:pt x="382" y="50"/>
                    <a:pt x="326" y="16"/>
                    <a:pt x="270" y="16"/>
                  </a:cubicBezTo>
                  <a:cubicBezTo>
                    <a:pt x="259" y="16"/>
                    <a:pt x="247" y="28"/>
                    <a:pt x="247" y="28"/>
                  </a:cubicBezTo>
                  <a:lnTo>
                    <a:pt x="225" y="16"/>
                  </a:lnTo>
                  <a:cubicBezTo>
                    <a:pt x="204" y="6"/>
                    <a:pt x="182" y="1"/>
                    <a:pt x="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946399" y="-1224040"/>
              <a:ext cx="349136" cy="561460"/>
            </a:xfrm>
            <a:custGeom>
              <a:avLst/>
              <a:gdLst/>
              <a:ahLst/>
              <a:cxnLst/>
              <a:rect l="l" t="t" r="r" b="b"/>
              <a:pathLst>
                <a:path w="3070" h="4937" extrusionOk="0">
                  <a:moveTo>
                    <a:pt x="331" y="1"/>
                  </a:moveTo>
                  <a:cubicBezTo>
                    <a:pt x="285" y="1"/>
                    <a:pt x="242" y="22"/>
                    <a:pt x="214" y="60"/>
                  </a:cubicBezTo>
                  <a:cubicBezTo>
                    <a:pt x="0" y="464"/>
                    <a:pt x="349" y="925"/>
                    <a:pt x="529" y="1274"/>
                  </a:cubicBezTo>
                  <a:lnTo>
                    <a:pt x="1260" y="2702"/>
                  </a:lnTo>
                  <a:cubicBezTo>
                    <a:pt x="1676" y="3500"/>
                    <a:pt x="2092" y="4309"/>
                    <a:pt x="2800" y="4905"/>
                  </a:cubicBezTo>
                  <a:cubicBezTo>
                    <a:pt x="2821" y="4927"/>
                    <a:pt x="2851" y="4937"/>
                    <a:pt x="2882" y="4937"/>
                  </a:cubicBezTo>
                  <a:cubicBezTo>
                    <a:pt x="2965" y="4937"/>
                    <a:pt x="3054" y="4868"/>
                    <a:pt x="3013" y="4770"/>
                  </a:cubicBezTo>
                  <a:cubicBezTo>
                    <a:pt x="3013" y="4759"/>
                    <a:pt x="3002" y="4748"/>
                    <a:pt x="2991" y="4725"/>
                  </a:cubicBezTo>
                  <a:cubicBezTo>
                    <a:pt x="3058" y="4692"/>
                    <a:pt x="3070" y="4613"/>
                    <a:pt x="3036" y="4557"/>
                  </a:cubicBezTo>
                  <a:cubicBezTo>
                    <a:pt x="2519" y="3770"/>
                    <a:pt x="2092" y="2927"/>
                    <a:pt x="1743" y="2050"/>
                  </a:cubicBezTo>
                  <a:cubicBezTo>
                    <a:pt x="1428" y="1285"/>
                    <a:pt x="1226" y="330"/>
                    <a:pt x="360" y="3"/>
                  </a:cubicBezTo>
                  <a:cubicBezTo>
                    <a:pt x="351" y="2"/>
                    <a:pt x="341" y="1"/>
                    <a:pt x="3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646068" y="-413294"/>
              <a:ext cx="593303" cy="100533"/>
            </a:xfrm>
            <a:custGeom>
              <a:avLst/>
              <a:gdLst/>
              <a:ahLst/>
              <a:cxnLst/>
              <a:rect l="l" t="t" r="r" b="b"/>
              <a:pathLst>
                <a:path w="5217" h="884" extrusionOk="0">
                  <a:moveTo>
                    <a:pt x="3818" y="0"/>
                  </a:moveTo>
                  <a:cubicBezTo>
                    <a:pt x="2571" y="0"/>
                    <a:pt x="1328" y="266"/>
                    <a:pt x="124" y="576"/>
                  </a:cubicBezTo>
                  <a:cubicBezTo>
                    <a:pt x="0" y="621"/>
                    <a:pt x="0" y="789"/>
                    <a:pt x="124" y="823"/>
                  </a:cubicBezTo>
                  <a:cubicBezTo>
                    <a:pt x="146" y="857"/>
                    <a:pt x="180" y="879"/>
                    <a:pt x="225" y="879"/>
                  </a:cubicBezTo>
                  <a:cubicBezTo>
                    <a:pt x="361" y="882"/>
                    <a:pt x="498" y="883"/>
                    <a:pt x="634" y="883"/>
                  </a:cubicBezTo>
                  <a:cubicBezTo>
                    <a:pt x="2139" y="883"/>
                    <a:pt x="3641" y="712"/>
                    <a:pt x="5115" y="362"/>
                  </a:cubicBezTo>
                  <a:cubicBezTo>
                    <a:pt x="5217" y="306"/>
                    <a:pt x="5217" y="148"/>
                    <a:pt x="5104" y="103"/>
                  </a:cubicBezTo>
                  <a:cubicBezTo>
                    <a:pt x="4676" y="31"/>
                    <a:pt x="4246" y="0"/>
                    <a:pt x="3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615476" y="-198354"/>
              <a:ext cx="168882" cy="70964"/>
            </a:xfrm>
            <a:custGeom>
              <a:avLst/>
              <a:gdLst/>
              <a:ahLst/>
              <a:cxnLst/>
              <a:rect l="l" t="t" r="r" b="b"/>
              <a:pathLst>
                <a:path w="1485" h="624" extrusionOk="0">
                  <a:moveTo>
                    <a:pt x="136" y="1"/>
                  </a:moveTo>
                  <a:cubicBezTo>
                    <a:pt x="68" y="1"/>
                    <a:pt x="1" y="57"/>
                    <a:pt x="12" y="136"/>
                  </a:cubicBezTo>
                  <a:cubicBezTo>
                    <a:pt x="12" y="158"/>
                    <a:pt x="12" y="181"/>
                    <a:pt x="23" y="192"/>
                  </a:cubicBezTo>
                  <a:cubicBezTo>
                    <a:pt x="12" y="259"/>
                    <a:pt x="35" y="316"/>
                    <a:pt x="80" y="361"/>
                  </a:cubicBezTo>
                  <a:cubicBezTo>
                    <a:pt x="343" y="508"/>
                    <a:pt x="636" y="587"/>
                    <a:pt x="931" y="587"/>
                  </a:cubicBezTo>
                  <a:cubicBezTo>
                    <a:pt x="951" y="587"/>
                    <a:pt x="970" y="586"/>
                    <a:pt x="990" y="586"/>
                  </a:cubicBezTo>
                  <a:lnTo>
                    <a:pt x="1046" y="608"/>
                  </a:lnTo>
                  <a:cubicBezTo>
                    <a:pt x="1064" y="619"/>
                    <a:pt x="1085" y="624"/>
                    <a:pt x="1106" y="624"/>
                  </a:cubicBezTo>
                  <a:cubicBezTo>
                    <a:pt x="1150" y="624"/>
                    <a:pt x="1196" y="601"/>
                    <a:pt x="1226" y="563"/>
                  </a:cubicBezTo>
                  <a:cubicBezTo>
                    <a:pt x="1282" y="563"/>
                    <a:pt x="1327" y="541"/>
                    <a:pt x="1384" y="529"/>
                  </a:cubicBezTo>
                  <a:cubicBezTo>
                    <a:pt x="1440" y="507"/>
                    <a:pt x="1485" y="462"/>
                    <a:pt x="1485" y="394"/>
                  </a:cubicBezTo>
                  <a:cubicBezTo>
                    <a:pt x="1474" y="338"/>
                    <a:pt x="1440" y="282"/>
                    <a:pt x="1384" y="271"/>
                  </a:cubicBezTo>
                  <a:cubicBezTo>
                    <a:pt x="979" y="125"/>
                    <a:pt x="563" y="35"/>
                    <a:pt x="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988591" y="-751626"/>
              <a:ext cx="269756" cy="186964"/>
            </a:xfrm>
            <a:custGeom>
              <a:avLst/>
              <a:gdLst/>
              <a:ahLst/>
              <a:cxnLst/>
              <a:rect l="l" t="t" r="r" b="b"/>
              <a:pathLst>
                <a:path w="2372" h="1644" extrusionOk="0">
                  <a:moveTo>
                    <a:pt x="309" y="1"/>
                  </a:moveTo>
                  <a:cubicBezTo>
                    <a:pt x="274" y="1"/>
                    <a:pt x="238" y="4"/>
                    <a:pt x="203" y="9"/>
                  </a:cubicBezTo>
                  <a:cubicBezTo>
                    <a:pt x="79" y="54"/>
                    <a:pt x="0" y="200"/>
                    <a:pt x="45" y="335"/>
                  </a:cubicBezTo>
                  <a:cubicBezTo>
                    <a:pt x="90" y="493"/>
                    <a:pt x="248" y="571"/>
                    <a:pt x="383" y="650"/>
                  </a:cubicBezTo>
                  <a:lnTo>
                    <a:pt x="585" y="762"/>
                  </a:lnTo>
                  <a:cubicBezTo>
                    <a:pt x="754" y="897"/>
                    <a:pt x="945" y="1010"/>
                    <a:pt x="1125" y="1122"/>
                  </a:cubicBezTo>
                  <a:lnTo>
                    <a:pt x="1732" y="1504"/>
                  </a:lnTo>
                  <a:cubicBezTo>
                    <a:pt x="1826" y="1564"/>
                    <a:pt x="1939" y="1644"/>
                    <a:pt x="2043" y="1644"/>
                  </a:cubicBezTo>
                  <a:cubicBezTo>
                    <a:pt x="2075" y="1644"/>
                    <a:pt x="2107" y="1636"/>
                    <a:pt x="2137" y="1617"/>
                  </a:cubicBezTo>
                  <a:cubicBezTo>
                    <a:pt x="2151" y="1621"/>
                    <a:pt x="2165" y="1623"/>
                    <a:pt x="2179" y="1623"/>
                  </a:cubicBezTo>
                  <a:cubicBezTo>
                    <a:pt x="2309" y="1623"/>
                    <a:pt x="2371" y="1441"/>
                    <a:pt x="2249" y="1370"/>
                  </a:cubicBezTo>
                  <a:cubicBezTo>
                    <a:pt x="1934" y="1190"/>
                    <a:pt x="1653" y="987"/>
                    <a:pt x="1383" y="740"/>
                  </a:cubicBezTo>
                  <a:cubicBezTo>
                    <a:pt x="1136" y="515"/>
                    <a:pt x="922" y="245"/>
                    <a:pt x="619" y="88"/>
                  </a:cubicBezTo>
                  <a:cubicBezTo>
                    <a:pt x="525" y="28"/>
                    <a:pt x="419" y="1"/>
                    <a:pt x="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2600773" y="-567846"/>
              <a:ext cx="867949" cy="197085"/>
            </a:xfrm>
            <a:custGeom>
              <a:avLst/>
              <a:gdLst/>
              <a:ahLst/>
              <a:cxnLst/>
              <a:rect l="l" t="t" r="r" b="b"/>
              <a:pathLst>
                <a:path w="7632" h="1733" extrusionOk="0">
                  <a:moveTo>
                    <a:pt x="5271" y="1159"/>
                  </a:moveTo>
                  <a:lnTo>
                    <a:pt x="5799" y="1238"/>
                  </a:lnTo>
                  <a:cubicBezTo>
                    <a:pt x="6047" y="1271"/>
                    <a:pt x="6305" y="1305"/>
                    <a:pt x="6553" y="1372"/>
                  </a:cubicBezTo>
                  <a:cubicBezTo>
                    <a:pt x="6170" y="1316"/>
                    <a:pt x="5811" y="1260"/>
                    <a:pt x="5428" y="1193"/>
                  </a:cubicBezTo>
                  <a:lnTo>
                    <a:pt x="5440" y="1193"/>
                  </a:lnTo>
                  <a:lnTo>
                    <a:pt x="5271" y="1159"/>
                  </a:lnTo>
                  <a:close/>
                  <a:moveTo>
                    <a:pt x="144" y="0"/>
                  </a:moveTo>
                  <a:cubicBezTo>
                    <a:pt x="9" y="0"/>
                    <a:pt x="1" y="183"/>
                    <a:pt x="88" y="248"/>
                  </a:cubicBezTo>
                  <a:cubicBezTo>
                    <a:pt x="1089" y="1013"/>
                    <a:pt x="2393" y="923"/>
                    <a:pt x="3562" y="1080"/>
                  </a:cubicBezTo>
                  <a:cubicBezTo>
                    <a:pt x="4192" y="1170"/>
                    <a:pt x="4810" y="1339"/>
                    <a:pt x="5428" y="1462"/>
                  </a:cubicBezTo>
                  <a:cubicBezTo>
                    <a:pt x="6058" y="1575"/>
                    <a:pt x="6699" y="1665"/>
                    <a:pt x="7340" y="1732"/>
                  </a:cubicBezTo>
                  <a:cubicBezTo>
                    <a:pt x="7418" y="1721"/>
                    <a:pt x="7475" y="1653"/>
                    <a:pt x="7463" y="1575"/>
                  </a:cubicBezTo>
                  <a:cubicBezTo>
                    <a:pt x="7609" y="1564"/>
                    <a:pt x="7632" y="1361"/>
                    <a:pt x="7497" y="1316"/>
                  </a:cubicBezTo>
                  <a:cubicBezTo>
                    <a:pt x="5080" y="698"/>
                    <a:pt x="2629" y="248"/>
                    <a:pt x="156" y="1"/>
                  </a:cubicBezTo>
                  <a:cubicBezTo>
                    <a:pt x="152" y="1"/>
                    <a:pt x="147"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1945148" y="-264314"/>
              <a:ext cx="197085" cy="74149"/>
            </a:xfrm>
            <a:custGeom>
              <a:avLst/>
              <a:gdLst/>
              <a:ahLst/>
              <a:cxnLst/>
              <a:rect l="l" t="t" r="r" b="b"/>
              <a:pathLst>
                <a:path w="1733" h="652" extrusionOk="0">
                  <a:moveTo>
                    <a:pt x="1047" y="1"/>
                  </a:moveTo>
                  <a:cubicBezTo>
                    <a:pt x="998" y="1"/>
                    <a:pt x="949" y="3"/>
                    <a:pt x="900" y="8"/>
                  </a:cubicBezTo>
                  <a:cubicBezTo>
                    <a:pt x="788" y="19"/>
                    <a:pt x="664" y="41"/>
                    <a:pt x="540" y="64"/>
                  </a:cubicBezTo>
                  <a:cubicBezTo>
                    <a:pt x="428" y="75"/>
                    <a:pt x="315" y="109"/>
                    <a:pt x="203" y="142"/>
                  </a:cubicBezTo>
                  <a:cubicBezTo>
                    <a:pt x="79" y="176"/>
                    <a:pt x="1" y="277"/>
                    <a:pt x="1" y="401"/>
                  </a:cubicBezTo>
                  <a:cubicBezTo>
                    <a:pt x="1" y="536"/>
                    <a:pt x="124" y="592"/>
                    <a:pt x="248" y="615"/>
                  </a:cubicBezTo>
                  <a:cubicBezTo>
                    <a:pt x="393" y="641"/>
                    <a:pt x="538" y="652"/>
                    <a:pt x="683" y="652"/>
                  </a:cubicBezTo>
                  <a:cubicBezTo>
                    <a:pt x="785" y="652"/>
                    <a:pt x="888" y="646"/>
                    <a:pt x="990" y="637"/>
                  </a:cubicBezTo>
                  <a:cubicBezTo>
                    <a:pt x="1237" y="626"/>
                    <a:pt x="1485" y="603"/>
                    <a:pt x="1698" y="446"/>
                  </a:cubicBezTo>
                  <a:cubicBezTo>
                    <a:pt x="1732" y="401"/>
                    <a:pt x="1732" y="345"/>
                    <a:pt x="1721" y="300"/>
                  </a:cubicBezTo>
                  <a:cubicBezTo>
                    <a:pt x="1710" y="289"/>
                    <a:pt x="1698" y="277"/>
                    <a:pt x="1687" y="266"/>
                  </a:cubicBezTo>
                  <a:cubicBezTo>
                    <a:pt x="1710" y="210"/>
                    <a:pt x="1687" y="142"/>
                    <a:pt x="1631" y="120"/>
                  </a:cubicBezTo>
                  <a:cubicBezTo>
                    <a:pt x="1450" y="39"/>
                    <a:pt x="1248" y="1"/>
                    <a:pt x="10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2315892" y="-41186"/>
              <a:ext cx="553727" cy="326618"/>
            </a:xfrm>
            <a:custGeom>
              <a:avLst/>
              <a:gdLst/>
              <a:ahLst/>
              <a:cxnLst/>
              <a:rect l="l" t="t" r="r" b="b"/>
              <a:pathLst>
                <a:path w="4869" h="2872" extrusionOk="0">
                  <a:moveTo>
                    <a:pt x="4709" y="0"/>
                  </a:moveTo>
                  <a:cubicBezTo>
                    <a:pt x="4703" y="0"/>
                    <a:pt x="4696" y="1"/>
                    <a:pt x="4688" y="2"/>
                  </a:cubicBezTo>
                  <a:cubicBezTo>
                    <a:pt x="3767" y="80"/>
                    <a:pt x="3047" y="676"/>
                    <a:pt x="2283" y="1137"/>
                  </a:cubicBezTo>
                  <a:cubicBezTo>
                    <a:pt x="1518" y="1598"/>
                    <a:pt x="607" y="1902"/>
                    <a:pt x="57" y="2655"/>
                  </a:cubicBezTo>
                  <a:cubicBezTo>
                    <a:pt x="0" y="2734"/>
                    <a:pt x="68" y="2824"/>
                    <a:pt x="135" y="2846"/>
                  </a:cubicBezTo>
                  <a:cubicBezTo>
                    <a:pt x="180" y="2864"/>
                    <a:pt x="225" y="2872"/>
                    <a:pt x="270" y="2872"/>
                  </a:cubicBezTo>
                  <a:cubicBezTo>
                    <a:pt x="393" y="2872"/>
                    <a:pt x="514" y="2814"/>
                    <a:pt x="630" y="2756"/>
                  </a:cubicBezTo>
                  <a:cubicBezTo>
                    <a:pt x="832" y="2666"/>
                    <a:pt x="1023" y="2554"/>
                    <a:pt x="1226" y="2453"/>
                  </a:cubicBezTo>
                  <a:cubicBezTo>
                    <a:pt x="1631" y="2250"/>
                    <a:pt x="2024" y="2025"/>
                    <a:pt x="2417" y="1789"/>
                  </a:cubicBezTo>
                  <a:cubicBezTo>
                    <a:pt x="3193" y="1328"/>
                    <a:pt x="3935" y="822"/>
                    <a:pt x="4655" y="283"/>
                  </a:cubicBezTo>
                  <a:lnTo>
                    <a:pt x="4666" y="272"/>
                  </a:lnTo>
                  <a:lnTo>
                    <a:pt x="4700" y="272"/>
                  </a:lnTo>
                  <a:cubicBezTo>
                    <a:pt x="4862" y="250"/>
                    <a:pt x="4868" y="0"/>
                    <a:pt x="4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1792984" y="133155"/>
              <a:ext cx="119070" cy="103376"/>
            </a:xfrm>
            <a:custGeom>
              <a:avLst/>
              <a:gdLst/>
              <a:ahLst/>
              <a:cxnLst/>
              <a:rect l="l" t="t" r="r" b="b"/>
              <a:pathLst>
                <a:path w="1047" h="909" extrusionOk="0">
                  <a:moveTo>
                    <a:pt x="783" y="1"/>
                  </a:moveTo>
                  <a:cubicBezTo>
                    <a:pt x="751" y="1"/>
                    <a:pt x="720" y="15"/>
                    <a:pt x="698" y="43"/>
                  </a:cubicBezTo>
                  <a:cubicBezTo>
                    <a:pt x="450" y="234"/>
                    <a:pt x="237" y="459"/>
                    <a:pt x="46" y="706"/>
                  </a:cubicBezTo>
                  <a:cubicBezTo>
                    <a:pt x="1" y="796"/>
                    <a:pt x="68" y="897"/>
                    <a:pt x="169" y="908"/>
                  </a:cubicBezTo>
                  <a:cubicBezTo>
                    <a:pt x="563" y="852"/>
                    <a:pt x="900" y="594"/>
                    <a:pt x="1035" y="223"/>
                  </a:cubicBezTo>
                  <a:cubicBezTo>
                    <a:pt x="1046" y="166"/>
                    <a:pt x="1035" y="110"/>
                    <a:pt x="990" y="76"/>
                  </a:cubicBezTo>
                  <a:cubicBezTo>
                    <a:pt x="966" y="68"/>
                    <a:pt x="942" y="61"/>
                    <a:pt x="918" y="61"/>
                  </a:cubicBezTo>
                  <a:cubicBezTo>
                    <a:pt x="908" y="61"/>
                    <a:pt x="899" y="62"/>
                    <a:pt x="889" y="65"/>
                  </a:cubicBezTo>
                  <a:cubicBezTo>
                    <a:pt x="889" y="54"/>
                    <a:pt x="889" y="43"/>
                    <a:pt x="877" y="43"/>
                  </a:cubicBezTo>
                  <a:cubicBezTo>
                    <a:pt x="849" y="15"/>
                    <a:pt x="816" y="1"/>
                    <a:pt x="7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1510378" y="296464"/>
              <a:ext cx="80631" cy="161944"/>
            </a:xfrm>
            <a:custGeom>
              <a:avLst/>
              <a:gdLst/>
              <a:ahLst/>
              <a:cxnLst/>
              <a:rect l="l" t="t" r="r" b="b"/>
              <a:pathLst>
                <a:path w="709" h="1424" extrusionOk="0">
                  <a:moveTo>
                    <a:pt x="523" y="1"/>
                  </a:moveTo>
                  <a:cubicBezTo>
                    <a:pt x="489" y="1"/>
                    <a:pt x="455" y="12"/>
                    <a:pt x="427" y="34"/>
                  </a:cubicBezTo>
                  <a:cubicBezTo>
                    <a:pt x="113" y="394"/>
                    <a:pt x="0" y="878"/>
                    <a:pt x="135" y="1339"/>
                  </a:cubicBezTo>
                  <a:cubicBezTo>
                    <a:pt x="154" y="1396"/>
                    <a:pt x="205" y="1424"/>
                    <a:pt x="258" y="1424"/>
                  </a:cubicBezTo>
                  <a:cubicBezTo>
                    <a:pt x="299" y="1424"/>
                    <a:pt x="342" y="1407"/>
                    <a:pt x="371" y="1372"/>
                  </a:cubicBezTo>
                  <a:cubicBezTo>
                    <a:pt x="562" y="1013"/>
                    <a:pt x="675" y="630"/>
                    <a:pt x="708" y="237"/>
                  </a:cubicBezTo>
                  <a:cubicBezTo>
                    <a:pt x="708" y="192"/>
                    <a:pt x="686" y="147"/>
                    <a:pt x="652" y="124"/>
                  </a:cubicBezTo>
                  <a:cubicBezTo>
                    <a:pt x="652" y="91"/>
                    <a:pt x="641" y="57"/>
                    <a:pt x="618" y="34"/>
                  </a:cubicBezTo>
                  <a:cubicBezTo>
                    <a:pt x="590" y="12"/>
                    <a:pt x="557" y="1"/>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1106427" y="301240"/>
              <a:ext cx="70509" cy="134992"/>
            </a:xfrm>
            <a:custGeom>
              <a:avLst/>
              <a:gdLst/>
              <a:ahLst/>
              <a:cxnLst/>
              <a:rect l="l" t="t" r="r" b="b"/>
              <a:pathLst>
                <a:path w="620" h="1187" extrusionOk="0">
                  <a:moveTo>
                    <a:pt x="144" y="0"/>
                  </a:moveTo>
                  <a:cubicBezTo>
                    <a:pt x="121" y="0"/>
                    <a:pt x="98" y="6"/>
                    <a:pt x="79" y="15"/>
                  </a:cubicBezTo>
                  <a:cubicBezTo>
                    <a:pt x="23" y="82"/>
                    <a:pt x="1" y="161"/>
                    <a:pt x="12" y="251"/>
                  </a:cubicBezTo>
                  <a:cubicBezTo>
                    <a:pt x="68" y="532"/>
                    <a:pt x="136" y="813"/>
                    <a:pt x="203" y="1094"/>
                  </a:cubicBezTo>
                  <a:cubicBezTo>
                    <a:pt x="225" y="1152"/>
                    <a:pt x="283" y="1186"/>
                    <a:pt x="339" y="1186"/>
                  </a:cubicBezTo>
                  <a:cubicBezTo>
                    <a:pt x="372" y="1186"/>
                    <a:pt x="404" y="1175"/>
                    <a:pt x="428" y="1150"/>
                  </a:cubicBezTo>
                  <a:cubicBezTo>
                    <a:pt x="574" y="993"/>
                    <a:pt x="619" y="768"/>
                    <a:pt x="563" y="566"/>
                  </a:cubicBezTo>
                  <a:cubicBezTo>
                    <a:pt x="484" y="363"/>
                    <a:pt x="383" y="184"/>
                    <a:pt x="237" y="37"/>
                  </a:cubicBezTo>
                  <a:cubicBezTo>
                    <a:pt x="210" y="11"/>
                    <a:pt x="176"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768891" y="201390"/>
              <a:ext cx="88364" cy="115203"/>
            </a:xfrm>
            <a:custGeom>
              <a:avLst/>
              <a:gdLst/>
              <a:ahLst/>
              <a:cxnLst/>
              <a:rect l="l" t="t" r="r" b="b"/>
              <a:pathLst>
                <a:path w="777" h="1013" extrusionOk="0">
                  <a:moveTo>
                    <a:pt x="136" y="1"/>
                  </a:moveTo>
                  <a:cubicBezTo>
                    <a:pt x="103" y="1"/>
                    <a:pt x="71" y="13"/>
                    <a:pt x="46" y="39"/>
                  </a:cubicBezTo>
                  <a:cubicBezTo>
                    <a:pt x="12" y="72"/>
                    <a:pt x="1" y="128"/>
                    <a:pt x="12" y="173"/>
                  </a:cubicBezTo>
                  <a:cubicBezTo>
                    <a:pt x="124" y="477"/>
                    <a:pt x="304" y="758"/>
                    <a:pt x="552" y="983"/>
                  </a:cubicBezTo>
                  <a:cubicBezTo>
                    <a:pt x="578" y="1003"/>
                    <a:pt x="608" y="1012"/>
                    <a:pt x="637" y="1012"/>
                  </a:cubicBezTo>
                  <a:cubicBezTo>
                    <a:pt x="705" y="1012"/>
                    <a:pt x="769" y="961"/>
                    <a:pt x="776" y="882"/>
                  </a:cubicBezTo>
                  <a:cubicBezTo>
                    <a:pt x="776" y="781"/>
                    <a:pt x="754" y="691"/>
                    <a:pt x="720" y="601"/>
                  </a:cubicBezTo>
                  <a:cubicBezTo>
                    <a:pt x="687" y="308"/>
                    <a:pt x="473" y="61"/>
                    <a:pt x="169" y="5"/>
                  </a:cubicBezTo>
                  <a:cubicBezTo>
                    <a:pt x="158" y="2"/>
                    <a:pt x="147" y="1"/>
                    <a:pt x="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1880894" y="230731"/>
              <a:ext cx="325367" cy="579656"/>
            </a:xfrm>
            <a:custGeom>
              <a:avLst/>
              <a:gdLst/>
              <a:ahLst/>
              <a:cxnLst/>
              <a:rect l="l" t="t" r="r" b="b"/>
              <a:pathLst>
                <a:path w="2861" h="5097" extrusionOk="0">
                  <a:moveTo>
                    <a:pt x="2697" y="0"/>
                  </a:moveTo>
                  <a:cubicBezTo>
                    <a:pt x="2665" y="0"/>
                    <a:pt x="2633" y="12"/>
                    <a:pt x="2606" y="39"/>
                  </a:cubicBezTo>
                  <a:cubicBezTo>
                    <a:pt x="2592" y="33"/>
                    <a:pt x="2576" y="30"/>
                    <a:pt x="2561" y="30"/>
                  </a:cubicBezTo>
                  <a:cubicBezTo>
                    <a:pt x="2517" y="30"/>
                    <a:pt x="2474" y="54"/>
                    <a:pt x="2449" y="95"/>
                  </a:cubicBezTo>
                  <a:cubicBezTo>
                    <a:pt x="1459" y="1613"/>
                    <a:pt x="639" y="3232"/>
                    <a:pt x="9" y="4941"/>
                  </a:cubicBezTo>
                  <a:cubicBezTo>
                    <a:pt x="1" y="5030"/>
                    <a:pt x="69" y="5096"/>
                    <a:pt x="146" y="5096"/>
                  </a:cubicBezTo>
                  <a:cubicBezTo>
                    <a:pt x="175" y="5096"/>
                    <a:pt x="206" y="5086"/>
                    <a:pt x="234" y="5064"/>
                  </a:cubicBezTo>
                  <a:cubicBezTo>
                    <a:pt x="504" y="4738"/>
                    <a:pt x="672" y="4322"/>
                    <a:pt x="863" y="3940"/>
                  </a:cubicBezTo>
                  <a:lnTo>
                    <a:pt x="1527" y="2681"/>
                  </a:lnTo>
                  <a:lnTo>
                    <a:pt x="2820" y="185"/>
                  </a:lnTo>
                  <a:cubicBezTo>
                    <a:pt x="2861" y="87"/>
                    <a:pt x="2782" y="0"/>
                    <a:pt x="26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1281563" y="344001"/>
              <a:ext cx="84498" cy="585229"/>
            </a:xfrm>
            <a:custGeom>
              <a:avLst/>
              <a:gdLst/>
              <a:ahLst/>
              <a:cxnLst/>
              <a:rect l="l" t="t" r="r" b="b"/>
              <a:pathLst>
                <a:path w="743" h="5146" extrusionOk="0">
                  <a:moveTo>
                    <a:pt x="284" y="0"/>
                  </a:moveTo>
                  <a:cubicBezTo>
                    <a:pt x="246" y="0"/>
                    <a:pt x="210" y="20"/>
                    <a:pt x="192" y="66"/>
                  </a:cubicBezTo>
                  <a:lnTo>
                    <a:pt x="180" y="100"/>
                  </a:lnTo>
                  <a:cubicBezTo>
                    <a:pt x="45" y="471"/>
                    <a:pt x="1" y="864"/>
                    <a:pt x="57" y="1258"/>
                  </a:cubicBezTo>
                  <a:cubicBezTo>
                    <a:pt x="79" y="1674"/>
                    <a:pt x="113" y="2112"/>
                    <a:pt x="147" y="2528"/>
                  </a:cubicBezTo>
                  <a:cubicBezTo>
                    <a:pt x="203" y="3371"/>
                    <a:pt x="315" y="4215"/>
                    <a:pt x="461" y="5047"/>
                  </a:cubicBezTo>
                  <a:cubicBezTo>
                    <a:pt x="476" y="5115"/>
                    <a:pt x="527" y="5145"/>
                    <a:pt x="580" y="5145"/>
                  </a:cubicBezTo>
                  <a:cubicBezTo>
                    <a:pt x="649" y="5145"/>
                    <a:pt x="720" y="5095"/>
                    <a:pt x="720" y="5013"/>
                  </a:cubicBezTo>
                  <a:cubicBezTo>
                    <a:pt x="720" y="4068"/>
                    <a:pt x="731" y="3135"/>
                    <a:pt x="743" y="2191"/>
                  </a:cubicBezTo>
                  <a:cubicBezTo>
                    <a:pt x="743" y="1730"/>
                    <a:pt x="743" y="1269"/>
                    <a:pt x="743" y="808"/>
                  </a:cubicBezTo>
                  <a:cubicBezTo>
                    <a:pt x="743" y="538"/>
                    <a:pt x="709" y="201"/>
                    <a:pt x="428" y="100"/>
                  </a:cubicBezTo>
                  <a:cubicBezTo>
                    <a:pt x="401" y="40"/>
                    <a:pt x="340" y="0"/>
                    <a:pt x="2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927423" y="290777"/>
              <a:ext cx="328779" cy="610817"/>
            </a:xfrm>
            <a:custGeom>
              <a:avLst/>
              <a:gdLst/>
              <a:ahLst/>
              <a:cxnLst/>
              <a:rect l="l" t="t" r="r" b="b"/>
              <a:pathLst>
                <a:path w="2891" h="5371" extrusionOk="0">
                  <a:moveTo>
                    <a:pt x="195" y="1"/>
                  </a:moveTo>
                  <a:cubicBezTo>
                    <a:pt x="166" y="1"/>
                    <a:pt x="135" y="6"/>
                    <a:pt x="102" y="17"/>
                  </a:cubicBezTo>
                  <a:cubicBezTo>
                    <a:pt x="34" y="28"/>
                    <a:pt x="1" y="107"/>
                    <a:pt x="12" y="174"/>
                  </a:cubicBezTo>
                  <a:cubicBezTo>
                    <a:pt x="585" y="1996"/>
                    <a:pt x="1417" y="3738"/>
                    <a:pt x="2485" y="5323"/>
                  </a:cubicBezTo>
                  <a:cubicBezTo>
                    <a:pt x="2514" y="5356"/>
                    <a:pt x="2552" y="5371"/>
                    <a:pt x="2591" y="5371"/>
                  </a:cubicBezTo>
                  <a:cubicBezTo>
                    <a:pt x="2658" y="5371"/>
                    <a:pt x="2725" y="5324"/>
                    <a:pt x="2733" y="5245"/>
                  </a:cubicBezTo>
                  <a:cubicBezTo>
                    <a:pt x="2823" y="5245"/>
                    <a:pt x="2890" y="5166"/>
                    <a:pt x="2856" y="5076"/>
                  </a:cubicBezTo>
                  <a:cubicBezTo>
                    <a:pt x="2485" y="4132"/>
                    <a:pt x="2069" y="3187"/>
                    <a:pt x="1620" y="2277"/>
                  </a:cubicBezTo>
                  <a:cubicBezTo>
                    <a:pt x="1395" y="1816"/>
                    <a:pt x="1147" y="1366"/>
                    <a:pt x="900" y="928"/>
                  </a:cubicBezTo>
                  <a:cubicBezTo>
                    <a:pt x="776" y="703"/>
                    <a:pt x="653" y="478"/>
                    <a:pt x="518" y="264"/>
                  </a:cubicBezTo>
                  <a:cubicBezTo>
                    <a:pt x="443" y="133"/>
                    <a:pt x="344" y="1"/>
                    <a:pt x="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42087" y="62418"/>
              <a:ext cx="642091" cy="284313"/>
            </a:xfrm>
            <a:custGeom>
              <a:avLst/>
              <a:gdLst/>
              <a:ahLst/>
              <a:cxnLst/>
              <a:rect l="l" t="t" r="r" b="b"/>
              <a:pathLst>
                <a:path w="5646" h="2500" extrusionOk="0">
                  <a:moveTo>
                    <a:pt x="174" y="1"/>
                  </a:moveTo>
                  <a:cubicBezTo>
                    <a:pt x="70" y="1"/>
                    <a:pt x="1" y="107"/>
                    <a:pt x="44" y="192"/>
                  </a:cubicBezTo>
                  <a:cubicBezTo>
                    <a:pt x="280" y="563"/>
                    <a:pt x="718" y="575"/>
                    <a:pt x="1089" y="710"/>
                  </a:cubicBezTo>
                  <a:cubicBezTo>
                    <a:pt x="1595" y="878"/>
                    <a:pt x="2022" y="1227"/>
                    <a:pt x="2483" y="1497"/>
                  </a:cubicBezTo>
                  <a:cubicBezTo>
                    <a:pt x="3383" y="2014"/>
                    <a:pt x="4383" y="2362"/>
                    <a:pt x="5418" y="2497"/>
                  </a:cubicBezTo>
                  <a:cubicBezTo>
                    <a:pt x="5425" y="2499"/>
                    <a:pt x="5433" y="2500"/>
                    <a:pt x="5441" y="2500"/>
                  </a:cubicBezTo>
                  <a:cubicBezTo>
                    <a:pt x="5546" y="2500"/>
                    <a:pt x="5646" y="2367"/>
                    <a:pt x="5541" y="2284"/>
                  </a:cubicBezTo>
                  <a:cubicBezTo>
                    <a:pt x="5193" y="2014"/>
                    <a:pt x="4811" y="1800"/>
                    <a:pt x="4406" y="1643"/>
                  </a:cubicBezTo>
                  <a:lnTo>
                    <a:pt x="3034" y="1047"/>
                  </a:lnTo>
                  <a:cubicBezTo>
                    <a:pt x="2573" y="845"/>
                    <a:pt x="2124" y="642"/>
                    <a:pt x="1663" y="451"/>
                  </a:cubicBezTo>
                  <a:cubicBezTo>
                    <a:pt x="1235" y="249"/>
                    <a:pt x="774" y="103"/>
                    <a:pt x="302" y="24"/>
                  </a:cubicBezTo>
                  <a:cubicBezTo>
                    <a:pt x="297" y="18"/>
                    <a:pt x="288" y="15"/>
                    <a:pt x="278" y="15"/>
                  </a:cubicBezTo>
                  <a:cubicBezTo>
                    <a:pt x="269" y="15"/>
                    <a:pt x="257" y="18"/>
                    <a:pt x="246" y="24"/>
                  </a:cubicBezTo>
                  <a:lnTo>
                    <a:pt x="190" y="1"/>
                  </a:lnTo>
                  <a:cubicBezTo>
                    <a:pt x="185" y="1"/>
                    <a:pt x="179"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1623534" y="-514623"/>
              <a:ext cx="128964" cy="260203"/>
            </a:xfrm>
            <a:custGeom>
              <a:avLst/>
              <a:gdLst/>
              <a:ahLst/>
              <a:cxnLst/>
              <a:rect l="l" t="t" r="r" b="b"/>
              <a:pathLst>
                <a:path w="1134" h="2288" extrusionOk="0">
                  <a:moveTo>
                    <a:pt x="1026" y="1"/>
                  </a:moveTo>
                  <a:cubicBezTo>
                    <a:pt x="1008" y="1"/>
                    <a:pt x="989" y="8"/>
                    <a:pt x="973" y="28"/>
                  </a:cubicBezTo>
                  <a:cubicBezTo>
                    <a:pt x="411" y="623"/>
                    <a:pt x="73" y="1399"/>
                    <a:pt x="6" y="2220"/>
                  </a:cubicBezTo>
                  <a:cubicBezTo>
                    <a:pt x="0" y="2265"/>
                    <a:pt x="37" y="2287"/>
                    <a:pt x="76" y="2287"/>
                  </a:cubicBezTo>
                  <a:cubicBezTo>
                    <a:pt x="115" y="2287"/>
                    <a:pt x="158" y="2265"/>
                    <a:pt x="163" y="2220"/>
                  </a:cubicBezTo>
                  <a:cubicBezTo>
                    <a:pt x="219" y="1433"/>
                    <a:pt x="545" y="702"/>
                    <a:pt x="1074" y="129"/>
                  </a:cubicBezTo>
                  <a:cubicBezTo>
                    <a:pt x="1133" y="78"/>
                    <a:pt x="1083" y="1"/>
                    <a:pt x="102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1361625" y="-632215"/>
              <a:ext cx="204705" cy="54588"/>
            </a:xfrm>
            <a:custGeom>
              <a:avLst/>
              <a:gdLst/>
              <a:ahLst/>
              <a:cxnLst/>
              <a:rect l="l" t="t" r="r" b="b"/>
              <a:pathLst>
                <a:path w="1800" h="480" extrusionOk="0">
                  <a:moveTo>
                    <a:pt x="1200" y="1"/>
                  </a:moveTo>
                  <a:cubicBezTo>
                    <a:pt x="804" y="1"/>
                    <a:pt x="414" y="113"/>
                    <a:pt x="75" y="342"/>
                  </a:cubicBezTo>
                  <a:cubicBezTo>
                    <a:pt x="0" y="379"/>
                    <a:pt x="50" y="479"/>
                    <a:pt x="114" y="479"/>
                  </a:cubicBezTo>
                  <a:cubicBezTo>
                    <a:pt x="127" y="479"/>
                    <a:pt x="140" y="475"/>
                    <a:pt x="154" y="466"/>
                  </a:cubicBezTo>
                  <a:cubicBezTo>
                    <a:pt x="459" y="262"/>
                    <a:pt x="818" y="157"/>
                    <a:pt x="1182" y="157"/>
                  </a:cubicBezTo>
                  <a:cubicBezTo>
                    <a:pt x="1342" y="157"/>
                    <a:pt x="1503" y="177"/>
                    <a:pt x="1660" y="218"/>
                  </a:cubicBezTo>
                  <a:cubicBezTo>
                    <a:pt x="1667" y="220"/>
                    <a:pt x="1674" y="221"/>
                    <a:pt x="1681" y="221"/>
                  </a:cubicBezTo>
                  <a:cubicBezTo>
                    <a:pt x="1767" y="221"/>
                    <a:pt x="1799" y="92"/>
                    <a:pt x="1705" y="61"/>
                  </a:cubicBezTo>
                  <a:cubicBezTo>
                    <a:pt x="1538" y="21"/>
                    <a:pt x="1368" y="1"/>
                    <a:pt x="120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617848" y="-137852"/>
              <a:ext cx="74831" cy="183325"/>
            </a:xfrm>
            <a:custGeom>
              <a:avLst/>
              <a:gdLst/>
              <a:ahLst/>
              <a:cxnLst/>
              <a:rect l="l" t="t" r="r" b="b"/>
              <a:pathLst>
                <a:path w="658" h="1612" extrusionOk="0">
                  <a:moveTo>
                    <a:pt x="102" y="0"/>
                  </a:moveTo>
                  <a:cubicBezTo>
                    <a:pt x="63" y="0"/>
                    <a:pt x="23" y="25"/>
                    <a:pt x="23" y="76"/>
                  </a:cubicBezTo>
                  <a:cubicBezTo>
                    <a:pt x="1" y="616"/>
                    <a:pt x="169" y="1144"/>
                    <a:pt x="484" y="1571"/>
                  </a:cubicBezTo>
                  <a:cubicBezTo>
                    <a:pt x="502" y="1600"/>
                    <a:pt x="528" y="1611"/>
                    <a:pt x="553" y="1611"/>
                  </a:cubicBezTo>
                  <a:cubicBezTo>
                    <a:pt x="607" y="1611"/>
                    <a:pt x="657" y="1558"/>
                    <a:pt x="619" y="1504"/>
                  </a:cubicBezTo>
                  <a:cubicBezTo>
                    <a:pt x="316" y="1088"/>
                    <a:pt x="158" y="582"/>
                    <a:pt x="181" y="76"/>
                  </a:cubicBezTo>
                  <a:cubicBezTo>
                    <a:pt x="181" y="25"/>
                    <a:pt x="141" y="0"/>
                    <a:pt x="10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263026" y="-154570"/>
              <a:ext cx="188670" cy="141815"/>
            </a:xfrm>
            <a:custGeom>
              <a:avLst/>
              <a:gdLst/>
              <a:ahLst/>
              <a:cxnLst/>
              <a:rect l="l" t="t" r="r" b="b"/>
              <a:pathLst>
                <a:path w="1659" h="1247" extrusionOk="0">
                  <a:moveTo>
                    <a:pt x="1553" y="1"/>
                  </a:moveTo>
                  <a:cubicBezTo>
                    <a:pt x="1513" y="1"/>
                    <a:pt x="1473" y="26"/>
                    <a:pt x="1479" y="77"/>
                  </a:cubicBezTo>
                  <a:cubicBezTo>
                    <a:pt x="1490" y="437"/>
                    <a:pt x="1400" y="853"/>
                    <a:pt x="1040" y="1032"/>
                  </a:cubicBezTo>
                  <a:cubicBezTo>
                    <a:pt x="962" y="1075"/>
                    <a:pt x="874" y="1097"/>
                    <a:pt x="785" y="1097"/>
                  </a:cubicBezTo>
                  <a:cubicBezTo>
                    <a:pt x="708" y="1097"/>
                    <a:pt x="630" y="1080"/>
                    <a:pt x="557" y="1044"/>
                  </a:cubicBezTo>
                  <a:cubicBezTo>
                    <a:pt x="400" y="943"/>
                    <a:pt x="276" y="819"/>
                    <a:pt x="175" y="661"/>
                  </a:cubicBezTo>
                  <a:cubicBezTo>
                    <a:pt x="158" y="638"/>
                    <a:pt x="135" y="629"/>
                    <a:pt x="112" y="629"/>
                  </a:cubicBezTo>
                  <a:cubicBezTo>
                    <a:pt x="56" y="629"/>
                    <a:pt x="0" y="685"/>
                    <a:pt x="40" y="740"/>
                  </a:cubicBezTo>
                  <a:cubicBezTo>
                    <a:pt x="152" y="920"/>
                    <a:pt x="310" y="1077"/>
                    <a:pt x="490" y="1179"/>
                  </a:cubicBezTo>
                  <a:cubicBezTo>
                    <a:pt x="585" y="1224"/>
                    <a:pt x="686" y="1246"/>
                    <a:pt x="786" y="1246"/>
                  </a:cubicBezTo>
                  <a:cubicBezTo>
                    <a:pt x="886" y="1246"/>
                    <a:pt x="984" y="1224"/>
                    <a:pt x="1074" y="1179"/>
                  </a:cubicBezTo>
                  <a:cubicBezTo>
                    <a:pt x="1524" y="999"/>
                    <a:pt x="1659" y="504"/>
                    <a:pt x="1636" y="77"/>
                  </a:cubicBezTo>
                  <a:cubicBezTo>
                    <a:pt x="1636" y="26"/>
                    <a:pt x="1594" y="1"/>
                    <a:pt x="155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371065" y="-269091"/>
              <a:ext cx="73011" cy="68008"/>
            </a:xfrm>
            <a:custGeom>
              <a:avLst/>
              <a:gdLst/>
              <a:ahLst/>
              <a:cxnLst/>
              <a:rect l="l" t="t" r="r" b="b"/>
              <a:pathLst>
                <a:path w="642" h="598" extrusionOk="0">
                  <a:moveTo>
                    <a:pt x="393" y="1"/>
                  </a:moveTo>
                  <a:cubicBezTo>
                    <a:pt x="359" y="1"/>
                    <a:pt x="326" y="6"/>
                    <a:pt x="293" y="16"/>
                  </a:cubicBezTo>
                  <a:cubicBezTo>
                    <a:pt x="158" y="61"/>
                    <a:pt x="68" y="173"/>
                    <a:pt x="34" y="297"/>
                  </a:cubicBezTo>
                  <a:cubicBezTo>
                    <a:pt x="12" y="376"/>
                    <a:pt x="1" y="443"/>
                    <a:pt x="12" y="522"/>
                  </a:cubicBezTo>
                  <a:cubicBezTo>
                    <a:pt x="12" y="572"/>
                    <a:pt x="51" y="598"/>
                    <a:pt x="90" y="598"/>
                  </a:cubicBezTo>
                  <a:cubicBezTo>
                    <a:pt x="130" y="598"/>
                    <a:pt x="169" y="572"/>
                    <a:pt x="169" y="522"/>
                  </a:cubicBezTo>
                  <a:cubicBezTo>
                    <a:pt x="158" y="488"/>
                    <a:pt x="158" y="454"/>
                    <a:pt x="169" y="421"/>
                  </a:cubicBezTo>
                  <a:lnTo>
                    <a:pt x="169" y="409"/>
                  </a:lnTo>
                  <a:lnTo>
                    <a:pt x="169" y="387"/>
                  </a:lnTo>
                  <a:cubicBezTo>
                    <a:pt x="169" y="364"/>
                    <a:pt x="169" y="353"/>
                    <a:pt x="180" y="331"/>
                  </a:cubicBezTo>
                  <a:cubicBezTo>
                    <a:pt x="180" y="331"/>
                    <a:pt x="180" y="319"/>
                    <a:pt x="180" y="319"/>
                  </a:cubicBezTo>
                  <a:lnTo>
                    <a:pt x="180" y="308"/>
                  </a:lnTo>
                  <a:cubicBezTo>
                    <a:pt x="192" y="286"/>
                    <a:pt x="203" y="274"/>
                    <a:pt x="214" y="263"/>
                  </a:cubicBezTo>
                  <a:lnTo>
                    <a:pt x="214" y="252"/>
                  </a:lnTo>
                  <a:lnTo>
                    <a:pt x="225" y="229"/>
                  </a:lnTo>
                  <a:lnTo>
                    <a:pt x="248" y="218"/>
                  </a:lnTo>
                  <a:lnTo>
                    <a:pt x="259" y="207"/>
                  </a:lnTo>
                  <a:lnTo>
                    <a:pt x="270" y="196"/>
                  </a:lnTo>
                  <a:lnTo>
                    <a:pt x="282" y="196"/>
                  </a:lnTo>
                  <a:cubicBezTo>
                    <a:pt x="282" y="196"/>
                    <a:pt x="297" y="186"/>
                    <a:pt x="300" y="186"/>
                  </a:cubicBezTo>
                  <a:cubicBezTo>
                    <a:pt x="302" y="186"/>
                    <a:pt x="300" y="188"/>
                    <a:pt x="293" y="196"/>
                  </a:cubicBezTo>
                  <a:lnTo>
                    <a:pt x="315" y="196"/>
                  </a:lnTo>
                  <a:cubicBezTo>
                    <a:pt x="327" y="184"/>
                    <a:pt x="338" y="184"/>
                    <a:pt x="349" y="184"/>
                  </a:cubicBezTo>
                  <a:lnTo>
                    <a:pt x="439" y="184"/>
                  </a:lnTo>
                  <a:cubicBezTo>
                    <a:pt x="450" y="184"/>
                    <a:pt x="461" y="196"/>
                    <a:pt x="473" y="196"/>
                  </a:cubicBezTo>
                  <a:lnTo>
                    <a:pt x="484" y="218"/>
                  </a:lnTo>
                  <a:cubicBezTo>
                    <a:pt x="501" y="229"/>
                    <a:pt x="521" y="235"/>
                    <a:pt x="540" y="235"/>
                  </a:cubicBezTo>
                  <a:cubicBezTo>
                    <a:pt x="560" y="235"/>
                    <a:pt x="580" y="229"/>
                    <a:pt x="596" y="218"/>
                  </a:cubicBezTo>
                  <a:cubicBezTo>
                    <a:pt x="630" y="184"/>
                    <a:pt x="641" y="139"/>
                    <a:pt x="619" y="95"/>
                  </a:cubicBezTo>
                  <a:cubicBezTo>
                    <a:pt x="555" y="31"/>
                    <a:pt x="475" y="1"/>
                    <a:pt x="39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201046" y="-358137"/>
              <a:ext cx="81996" cy="65278"/>
            </a:xfrm>
            <a:custGeom>
              <a:avLst/>
              <a:gdLst/>
              <a:ahLst/>
              <a:cxnLst/>
              <a:rect l="l" t="t" r="r" b="b"/>
              <a:pathLst>
                <a:path w="721" h="574" extrusionOk="0">
                  <a:moveTo>
                    <a:pt x="349" y="1"/>
                  </a:moveTo>
                  <a:cubicBezTo>
                    <a:pt x="181" y="1"/>
                    <a:pt x="46" y="124"/>
                    <a:pt x="23" y="282"/>
                  </a:cubicBezTo>
                  <a:cubicBezTo>
                    <a:pt x="1" y="372"/>
                    <a:pt x="23" y="462"/>
                    <a:pt x="68" y="529"/>
                  </a:cubicBezTo>
                  <a:cubicBezTo>
                    <a:pt x="83" y="559"/>
                    <a:pt x="108" y="574"/>
                    <a:pt x="137" y="574"/>
                  </a:cubicBezTo>
                  <a:cubicBezTo>
                    <a:pt x="151" y="574"/>
                    <a:pt x="166" y="570"/>
                    <a:pt x="181" y="563"/>
                  </a:cubicBezTo>
                  <a:cubicBezTo>
                    <a:pt x="214" y="540"/>
                    <a:pt x="226" y="495"/>
                    <a:pt x="203" y="462"/>
                  </a:cubicBezTo>
                  <a:cubicBezTo>
                    <a:pt x="192" y="450"/>
                    <a:pt x="192" y="439"/>
                    <a:pt x="181" y="417"/>
                  </a:cubicBezTo>
                  <a:lnTo>
                    <a:pt x="181" y="405"/>
                  </a:lnTo>
                  <a:lnTo>
                    <a:pt x="181" y="383"/>
                  </a:lnTo>
                  <a:lnTo>
                    <a:pt x="181" y="338"/>
                  </a:lnTo>
                  <a:lnTo>
                    <a:pt x="181" y="315"/>
                  </a:lnTo>
                  <a:lnTo>
                    <a:pt x="192" y="282"/>
                  </a:lnTo>
                  <a:lnTo>
                    <a:pt x="203" y="259"/>
                  </a:lnTo>
                  <a:lnTo>
                    <a:pt x="214" y="237"/>
                  </a:lnTo>
                  <a:cubicBezTo>
                    <a:pt x="226" y="225"/>
                    <a:pt x="237" y="214"/>
                    <a:pt x="248" y="203"/>
                  </a:cubicBezTo>
                  <a:lnTo>
                    <a:pt x="259" y="192"/>
                  </a:lnTo>
                  <a:lnTo>
                    <a:pt x="417" y="192"/>
                  </a:lnTo>
                  <a:cubicBezTo>
                    <a:pt x="428" y="203"/>
                    <a:pt x="439" y="203"/>
                    <a:pt x="451" y="214"/>
                  </a:cubicBezTo>
                  <a:lnTo>
                    <a:pt x="462" y="225"/>
                  </a:lnTo>
                  <a:lnTo>
                    <a:pt x="473" y="237"/>
                  </a:lnTo>
                  <a:lnTo>
                    <a:pt x="495" y="259"/>
                  </a:lnTo>
                  <a:lnTo>
                    <a:pt x="529" y="293"/>
                  </a:lnTo>
                  <a:lnTo>
                    <a:pt x="529" y="304"/>
                  </a:lnTo>
                  <a:cubicBezTo>
                    <a:pt x="529" y="315"/>
                    <a:pt x="529" y="327"/>
                    <a:pt x="529" y="338"/>
                  </a:cubicBezTo>
                  <a:cubicBezTo>
                    <a:pt x="540" y="372"/>
                    <a:pt x="574" y="394"/>
                    <a:pt x="619" y="394"/>
                  </a:cubicBezTo>
                  <a:cubicBezTo>
                    <a:pt x="675" y="394"/>
                    <a:pt x="720" y="327"/>
                    <a:pt x="698" y="282"/>
                  </a:cubicBezTo>
                  <a:cubicBezTo>
                    <a:pt x="653" y="113"/>
                    <a:pt x="507" y="1"/>
                    <a:pt x="34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41"/>
          <p:cNvGrpSpPr/>
          <p:nvPr/>
        </p:nvGrpSpPr>
        <p:grpSpPr>
          <a:xfrm flipH="1">
            <a:off x="7983874" y="4677029"/>
            <a:ext cx="1932838" cy="874384"/>
            <a:chOff x="5935450" y="921661"/>
            <a:chExt cx="739786" cy="334641"/>
          </a:xfrm>
        </p:grpSpPr>
        <p:sp>
          <p:nvSpPr>
            <p:cNvPr id="2093" name="Google Shape;2093;p41"/>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41"/>
          <p:cNvSpPr/>
          <p:nvPr/>
        </p:nvSpPr>
        <p:spPr>
          <a:xfrm>
            <a:off x="1679757" y="-422426"/>
            <a:ext cx="62151" cy="143776"/>
          </a:xfrm>
          <a:custGeom>
            <a:avLst/>
            <a:gdLst/>
            <a:ahLst/>
            <a:cxnLst/>
            <a:rect l="l" t="t" r="r" b="b"/>
            <a:pathLst>
              <a:path w="383" h="886" extrusionOk="0">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0" name="Google Shape;2100;p41"/>
          <p:cNvGrpSpPr/>
          <p:nvPr/>
        </p:nvGrpSpPr>
        <p:grpSpPr>
          <a:xfrm>
            <a:off x="-1281281" y="-1015867"/>
            <a:ext cx="3150894" cy="3180434"/>
            <a:chOff x="-4257137" y="276283"/>
            <a:chExt cx="3150894" cy="3180434"/>
          </a:xfrm>
        </p:grpSpPr>
        <p:sp>
          <p:nvSpPr>
            <p:cNvPr id="2101" name="Google Shape;2101;p41"/>
            <p:cNvSpPr/>
            <p:nvPr/>
          </p:nvSpPr>
          <p:spPr>
            <a:xfrm>
              <a:off x="-4257137" y="276283"/>
              <a:ext cx="3150894" cy="1914683"/>
            </a:xfrm>
            <a:custGeom>
              <a:avLst/>
              <a:gdLst/>
              <a:ahLst/>
              <a:cxnLst/>
              <a:rect l="l" t="t" r="r" b="b"/>
              <a:pathLst>
                <a:path w="19417" h="11799" extrusionOk="0">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3301174" y="2289633"/>
              <a:ext cx="166170" cy="259965"/>
            </a:xfrm>
            <a:custGeom>
              <a:avLst/>
              <a:gdLst/>
              <a:ahLst/>
              <a:cxnLst/>
              <a:rect l="l" t="t" r="r" b="b"/>
              <a:pathLst>
                <a:path w="1024" h="1602" extrusionOk="0">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2627893" y="2386187"/>
              <a:ext cx="167955" cy="259965"/>
            </a:xfrm>
            <a:custGeom>
              <a:avLst/>
              <a:gdLst/>
              <a:ahLst/>
              <a:cxnLst/>
              <a:rect l="l" t="t" r="r" b="b"/>
              <a:pathLst>
                <a:path w="1035" h="1602" extrusionOk="0">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2219284" y="2796743"/>
              <a:ext cx="166170" cy="259965"/>
            </a:xfrm>
            <a:custGeom>
              <a:avLst/>
              <a:gdLst/>
              <a:ahLst/>
              <a:cxnLst/>
              <a:rect l="l" t="t" r="r" b="b"/>
              <a:pathLst>
                <a:path w="1024" h="1602" extrusionOk="0">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2963641" y="2822221"/>
              <a:ext cx="166170" cy="259965"/>
            </a:xfrm>
            <a:custGeom>
              <a:avLst/>
              <a:gdLst/>
              <a:ahLst/>
              <a:cxnLst/>
              <a:rect l="l" t="t" r="r" b="b"/>
              <a:pathLst>
                <a:path w="1024" h="1602" extrusionOk="0">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611503" y="3198050"/>
              <a:ext cx="167955" cy="258666"/>
            </a:xfrm>
            <a:custGeom>
              <a:avLst/>
              <a:gdLst/>
              <a:ahLst/>
              <a:cxnLst/>
              <a:rect l="l" t="t" r="r" b="b"/>
              <a:pathLst>
                <a:path w="1035" h="1594" extrusionOk="0">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814023" y="1304459"/>
              <a:ext cx="197164" cy="139719"/>
            </a:xfrm>
            <a:custGeom>
              <a:avLst/>
              <a:gdLst/>
              <a:ahLst/>
              <a:cxnLst/>
              <a:rect l="l" t="t" r="r" b="b"/>
              <a:pathLst>
                <a:path w="1215" h="861" extrusionOk="0">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797633" y="1116545"/>
              <a:ext cx="51279" cy="73348"/>
            </a:xfrm>
            <a:custGeom>
              <a:avLst/>
              <a:gdLst/>
              <a:ahLst/>
              <a:cxnLst/>
              <a:rect l="l" t="t" r="r" b="b"/>
              <a:pathLst>
                <a:path w="316" h="452" extrusionOk="0">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770209" y="1169446"/>
              <a:ext cx="162" cy="162"/>
            </a:xfrm>
            <a:custGeom>
              <a:avLst/>
              <a:gdLst/>
              <a:ahLst/>
              <a:cxnLst/>
              <a:rect l="l" t="t" r="r" b="b"/>
              <a:pathLst>
                <a:path w="1" h="1" extrusionOk="0">
                  <a:moveTo>
                    <a:pt x="0" y="0"/>
                  </a:moveTo>
                  <a:lnTo>
                    <a:pt x="0" y="0"/>
                  </a:ln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2771994" y="1167499"/>
              <a:ext cx="162" cy="162"/>
            </a:xfrm>
            <a:custGeom>
              <a:avLst/>
              <a:gdLst/>
              <a:ahLst/>
              <a:cxnLst/>
              <a:rect l="l" t="t" r="r" b="b"/>
              <a:pathLst>
                <a:path w="1" h="1" extrusionOk="0">
                  <a:moveTo>
                    <a:pt x="0" y="1"/>
                  </a:move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2702702" y="1119466"/>
              <a:ext cx="43977" cy="63612"/>
            </a:xfrm>
            <a:custGeom>
              <a:avLst/>
              <a:gdLst/>
              <a:ahLst/>
              <a:cxnLst/>
              <a:rect l="l" t="t" r="r" b="b"/>
              <a:pathLst>
                <a:path w="271" h="392" extrusionOk="0">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3740777" y="512718"/>
              <a:ext cx="151565" cy="315949"/>
            </a:xfrm>
            <a:custGeom>
              <a:avLst/>
              <a:gdLst/>
              <a:ahLst/>
              <a:cxnLst/>
              <a:rect l="l" t="t" r="r" b="b"/>
              <a:pathLst>
                <a:path w="934" h="1947" extrusionOk="0">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3490711" y="438883"/>
              <a:ext cx="189699" cy="46248"/>
            </a:xfrm>
            <a:custGeom>
              <a:avLst/>
              <a:gdLst/>
              <a:ahLst/>
              <a:cxnLst/>
              <a:rect l="l" t="t" r="r" b="b"/>
              <a:pathLst>
                <a:path w="1169" h="285" extrusionOk="0">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4120339" y="912240"/>
              <a:ext cx="113106" cy="193432"/>
            </a:xfrm>
            <a:custGeom>
              <a:avLst/>
              <a:gdLst/>
              <a:ahLst/>
              <a:cxnLst/>
              <a:rect l="l" t="t" r="r" b="b"/>
              <a:pathLst>
                <a:path w="697" h="1192" extrusionOk="0">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3945731" y="861935"/>
              <a:ext cx="123654" cy="34565"/>
            </a:xfrm>
            <a:custGeom>
              <a:avLst/>
              <a:gdLst/>
              <a:ahLst/>
              <a:cxnLst/>
              <a:rect l="l" t="t" r="r" b="b"/>
              <a:pathLst>
                <a:path w="762" h="213" extrusionOk="0">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3059546" y="350443"/>
              <a:ext cx="205440" cy="252500"/>
            </a:xfrm>
            <a:custGeom>
              <a:avLst/>
              <a:gdLst/>
              <a:ahLst/>
              <a:cxnLst/>
              <a:rect l="l" t="t" r="r" b="b"/>
              <a:pathLst>
                <a:path w="1266" h="1556" extrusionOk="0">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753332" y="335513"/>
              <a:ext cx="163898" cy="55823"/>
            </a:xfrm>
            <a:custGeom>
              <a:avLst/>
              <a:gdLst/>
              <a:ahLst/>
              <a:cxnLst/>
              <a:rect l="l" t="t" r="r" b="b"/>
              <a:pathLst>
                <a:path w="1010" h="344" extrusionOk="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321680" y="327400"/>
              <a:ext cx="375991" cy="180774"/>
            </a:xfrm>
            <a:custGeom>
              <a:avLst/>
              <a:gdLst/>
              <a:ahLst/>
              <a:cxnLst/>
              <a:rect l="l" t="t" r="r" b="b"/>
              <a:pathLst>
                <a:path w="2317" h="1114" extrusionOk="0">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1859682" y="399612"/>
              <a:ext cx="91199" cy="111807"/>
            </a:xfrm>
            <a:custGeom>
              <a:avLst/>
              <a:gdLst/>
              <a:ahLst/>
              <a:cxnLst/>
              <a:rect l="l" t="t" r="r" b="b"/>
              <a:pathLst>
                <a:path w="562" h="689" extrusionOk="0">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1657487" y="744285"/>
              <a:ext cx="284468" cy="58419"/>
            </a:xfrm>
            <a:custGeom>
              <a:avLst/>
              <a:gdLst/>
              <a:ahLst/>
              <a:cxnLst/>
              <a:rect l="l" t="t" r="r" b="b"/>
              <a:pathLst>
                <a:path w="1753" h="360" extrusionOk="0">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1458050" y="1347300"/>
              <a:ext cx="105479" cy="200410"/>
            </a:xfrm>
            <a:custGeom>
              <a:avLst/>
              <a:gdLst/>
              <a:ahLst/>
              <a:cxnLst/>
              <a:rect l="l" t="t" r="r" b="b"/>
              <a:pathLst>
                <a:path w="650" h="1235" extrusionOk="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1505922" y="1660005"/>
              <a:ext cx="121382" cy="71888"/>
            </a:xfrm>
            <a:custGeom>
              <a:avLst/>
              <a:gdLst/>
              <a:ahLst/>
              <a:cxnLst/>
              <a:rect l="l" t="t" r="r" b="b"/>
              <a:pathLst>
                <a:path w="748" h="443" extrusionOk="0">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016115" y="1749743"/>
              <a:ext cx="163735" cy="340291"/>
            </a:xfrm>
            <a:custGeom>
              <a:avLst/>
              <a:gdLst/>
              <a:ahLst/>
              <a:cxnLst/>
              <a:rect l="l" t="t" r="r" b="b"/>
              <a:pathLst>
                <a:path w="1009" h="2097" extrusionOk="0">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1414" y="2107073"/>
              <a:ext cx="116189" cy="47871"/>
            </a:xfrm>
            <a:custGeom>
              <a:avLst/>
              <a:gdLst/>
              <a:ahLst/>
              <a:cxnLst/>
              <a:rect l="l" t="t" r="r" b="b"/>
              <a:pathLst>
                <a:path w="716" h="295" extrusionOk="0">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3027415" y="1822605"/>
              <a:ext cx="151240" cy="197002"/>
            </a:xfrm>
            <a:custGeom>
              <a:avLst/>
              <a:gdLst/>
              <a:ahLst/>
              <a:cxnLst/>
              <a:rect l="l" t="t" r="r" b="b"/>
              <a:pathLst>
                <a:path w="932" h="1214" extrusionOk="0">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804936" y="2039567"/>
              <a:ext cx="82273" cy="25802"/>
            </a:xfrm>
            <a:custGeom>
              <a:avLst/>
              <a:gdLst/>
              <a:ahLst/>
              <a:cxnLst/>
              <a:rect l="l" t="t" r="r" b="b"/>
              <a:pathLst>
                <a:path w="507" h="159" extrusionOk="0">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3707998" y="1703494"/>
              <a:ext cx="162275" cy="283332"/>
            </a:xfrm>
            <a:custGeom>
              <a:avLst/>
              <a:gdLst/>
              <a:ahLst/>
              <a:cxnLst/>
              <a:rect l="l" t="t" r="r" b="b"/>
              <a:pathLst>
                <a:path w="1000" h="1746" extrusionOk="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3474484" y="2051737"/>
              <a:ext cx="76756" cy="32455"/>
            </a:xfrm>
            <a:custGeom>
              <a:avLst/>
              <a:gdLst/>
              <a:ahLst/>
              <a:cxnLst/>
              <a:rect l="l" t="t" r="r" b="b"/>
              <a:pathLst>
                <a:path w="473" h="200" extrusionOk="0">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4129427" y="1281579"/>
              <a:ext cx="148157" cy="322278"/>
            </a:xfrm>
            <a:custGeom>
              <a:avLst/>
              <a:gdLst/>
              <a:ahLst/>
              <a:cxnLst/>
              <a:rect l="l" t="t" r="r" b="b"/>
              <a:pathLst>
                <a:path w="913" h="1986" extrusionOk="0">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4038553" y="1691648"/>
              <a:ext cx="93633" cy="56796"/>
            </a:xfrm>
            <a:custGeom>
              <a:avLst/>
              <a:gdLst/>
              <a:ahLst/>
              <a:cxnLst/>
              <a:rect l="l" t="t" r="r" b="b"/>
              <a:pathLst>
                <a:path w="577" h="350" extrusionOk="0">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3235452" y="2369797"/>
              <a:ext cx="40244" cy="104181"/>
            </a:xfrm>
            <a:custGeom>
              <a:avLst/>
              <a:gdLst/>
              <a:ahLst/>
              <a:cxnLst/>
              <a:rect l="l" t="t" r="r" b="b"/>
              <a:pathLst>
                <a:path w="248" h="642" extrusionOk="0">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573206" y="2469759"/>
              <a:ext cx="36674" cy="114404"/>
            </a:xfrm>
            <a:custGeom>
              <a:avLst/>
              <a:gdLst/>
              <a:ahLst/>
              <a:cxnLst/>
              <a:rect l="l" t="t" r="r" b="b"/>
              <a:pathLst>
                <a:path w="226" h="705" extrusionOk="0">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162650" y="2874473"/>
              <a:ext cx="45762" cy="103045"/>
            </a:xfrm>
            <a:custGeom>
              <a:avLst/>
              <a:gdLst/>
              <a:ahLst/>
              <a:cxnLst/>
              <a:rect l="l" t="t" r="r" b="b"/>
              <a:pathLst>
                <a:path w="282" h="635" extrusionOk="0">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a:off x="-2916256" y="2917152"/>
              <a:ext cx="49494" cy="112457"/>
            </a:xfrm>
            <a:custGeom>
              <a:avLst/>
              <a:gdLst/>
              <a:ahLst/>
              <a:cxnLst/>
              <a:rect l="l" t="t" r="r" b="b"/>
              <a:pathLst>
                <a:path w="305" h="693" extrusionOk="0">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2553084" y="3280811"/>
              <a:ext cx="33266" cy="116838"/>
            </a:xfrm>
            <a:custGeom>
              <a:avLst/>
              <a:gdLst/>
              <a:ahLst/>
              <a:cxnLst/>
              <a:rect l="l" t="t" r="r" b="b"/>
              <a:pathLst>
                <a:path w="205" h="720" extrusionOk="0">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136"/>
        <p:cNvGrpSpPr/>
        <p:nvPr/>
      </p:nvGrpSpPr>
      <p:grpSpPr>
        <a:xfrm>
          <a:off x="0" y="0"/>
          <a:ext cx="0" cy="0"/>
          <a:chOff x="0" y="0"/>
          <a:chExt cx="0" cy="0"/>
        </a:xfrm>
      </p:grpSpPr>
      <p:sp>
        <p:nvSpPr>
          <p:cNvPr id="2137" name="Google Shape;2137;p42"/>
          <p:cNvSpPr/>
          <p:nvPr/>
        </p:nvSpPr>
        <p:spPr>
          <a:xfrm flipH="1">
            <a:off x="-2575" y="-6425"/>
            <a:ext cx="9146700" cy="5149800"/>
          </a:xfrm>
          <a:prstGeom prst="rect">
            <a:avLst/>
          </a:prstGeom>
          <a:gradFill>
            <a:gsLst>
              <a:gs pos="0">
                <a:srgbClr val="C2ECF1">
                  <a:alpha val="62352"/>
                </a:srgbClr>
              </a:gs>
              <a:gs pos="100000">
                <a:srgbClr val="30585A"/>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8" name="Google Shape;2138;p42"/>
          <p:cNvGrpSpPr/>
          <p:nvPr/>
        </p:nvGrpSpPr>
        <p:grpSpPr>
          <a:xfrm>
            <a:off x="4486912" y="4945778"/>
            <a:ext cx="170170" cy="263393"/>
            <a:chOff x="1223537" y="2032528"/>
            <a:chExt cx="170170" cy="263393"/>
          </a:xfrm>
        </p:grpSpPr>
        <p:sp>
          <p:nvSpPr>
            <p:cNvPr id="2139" name="Google Shape;2139;p42"/>
            <p:cNvSpPr/>
            <p:nvPr/>
          </p:nvSpPr>
          <p:spPr>
            <a:xfrm>
              <a:off x="1223537" y="2032528"/>
              <a:ext cx="170170" cy="263393"/>
            </a:xfrm>
            <a:custGeom>
              <a:avLst/>
              <a:gdLst/>
              <a:ahLst/>
              <a:cxnLst/>
              <a:rect l="l" t="t" r="r" b="b"/>
              <a:pathLst>
                <a:path w="1035" h="1602" extrusionOk="0">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1278945" y="2117202"/>
              <a:ext cx="37158" cy="115913"/>
            </a:xfrm>
            <a:custGeom>
              <a:avLst/>
              <a:gdLst/>
              <a:ahLst/>
              <a:cxnLst/>
              <a:rect l="l" t="t" r="r" b="b"/>
              <a:pathLst>
                <a:path w="226" h="705" extrusionOk="0">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42"/>
          <p:cNvGrpSpPr/>
          <p:nvPr/>
        </p:nvGrpSpPr>
        <p:grpSpPr>
          <a:xfrm>
            <a:off x="7302074" y="5077186"/>
            <a:ext cx="168361" cy="263393"/>
            <a:chOff x="1637537" y="2448498"/>
            <a:chExt cx="168361" cy="263393"/>
          </a:xfrm>
        </p:grpSpPr>
        <p:sp>
          <p:nvSpPr>
            <p:cNvPr id="2142" name="Google Shape;2142;p42"/>
            <p:cNvSpPr/>
            <p:nvPr/>
          </p:nvSpPr>
          <p:spPr>
            <a:xfrm>
              <a:off x="1637537" y="2448498"/>
              <a:ext cx="168361" cy="263393"/>
            </a:xfrm>
            <a:custGeom>
              <a:avLst/>
              <a:gdLst/>
              <a:ahLst/>
              <a:cxnLst/>
              <a:rect l="l" t="t" r="r" b="b"/>
              <a:pathLst>
                <a:path w="1024" h="1602" extrusionOk="0">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1694918" y="2527253"/>
              <a:ext cx="46365" cy="104404"/>
            </a:xfrm>
            <a:custGeom>
              <a:avLst/>
              <a:gdLst/>
              <a:ahLst/>
              <a:cxnLst/>
              <a:rect l="l" t="t" r="r" b="b"/>
              <a:pathLst>
                <a:path w="282" h="635" extrusionOk="0">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2144;p42"/>
          <p:cNvGrpSpPr/>
          <p:nvPr/>
        </p:nvGrpSpPr>
        <p:grpSpPr>
          <a:xfrm>
            <a:off x="8415763" y="127588"/>
            <a:ext cx="168361" cy="261749"/>
            <a:chOff x="1877913" y="1847725"/>
            <a:chExt cx="168361" cy="261749"/>
          </a:xfrm>
        </p:grpSpPr>
        <p:sp>
          <p:nvSpPr>
            <p:cNvPr id="2145" name="Google Shape;2145;p42"/>
            <p:cNvSpPr/>
            <p:nvPr/>
          </p:nvSpPr>
          <p:spPr>
            <a:xfrm>
              <a:off x="1877913" y="1847725"/>
              <a:ext cx="168361" cy="261749"/>
            </a:xfrm>
            <a:custGeom>
              <a:avLst/>
              <a:gdLst/>
              <a:ahLst/>
              <a:cxnLst/>
              <a:rect l="l" t="t" r="r" b="b"/>
              <a:pathLst>
                <a:path w="1024" h="1592" extrusionOk="0">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1925922" y="1932728"/>
              <a:ext cx="48174" cy="106048"/>
            </a:xfrm>
            <a:custGeom>
              <a:avLst/>
              <a:gdLst/>
              <a:ahLst/>
              <a:cxnLst/>
              <a:rect l="l" t="t" r="r" b="b"/>
              <a:pathLst>
                <a:path w="293" h="645" extrusionOk="0">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 name="Google Shape;2147;p42"/>
          <p:cNvSpPr/>
          <p:nvPr/>
        </p:nvSpPr>
        <p:spPr>
          <a:xfrm flipH="1">
            <a:off x="1365613" y="4813836"/>
            <a:ext cx="109663" cy="114482"/>
          </a:xfrm>
          <a:custGeom>
            <a:avLst/>
            <a:gdLst/>
            <a:ahLst/>
            <a:cxnLst/>
            <a:rect l="l" t="t" r="r" b="b"/>
            <a:pathLst>
              <a:path w="1024" h="1069" extrusionOk="0">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flipH="1">
            <a:off x="8841457" y="3604944"/>
            <a:ext cx="80748" cy="85567"/>
          </a:xfrm>
          <a:custGeom>
            <a:avLst/>
            <a:gdLst/>
            <a:ahLst/>
            <a:cxnLst/>
            <a:rect l="l" t="t" r="r" b="b"/>
            <a:pathLst>
              <a:path w="754" h="799" extrusionOk="0">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flipH="1">
            <a:off x="2458941" y="222857"/>
            <a:ext cx="67575" cy="71217"/>
          </a:xfrm>
          <a:custGeom>
            <a:avLst/>
            <a:gdLst/>
            <a:ahLst/>
            <a:cxnLst/>
            <a:rect l="l" t="t" r="r" b="b"/>
            <a:pathLst>
              <a:path w="631" h="665" extrusionOk="0">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flipH="1">
            <a:off x="6200796" y="4890290"/>
            <a:ext cx="54296" cy="55474"/>
          </a:xfrm>
          <a:custGeom>
            <a:avLst/>
            <a:gdLst/>
            <a:ahLst/>
            <a:cxnLst/>
            <a:rect l="l" t="t" r="r" b="b"/>
            <a:pathLst>
              <a:path w="507" h="518" extrusionOk="0">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flipH="1">
            <a:off x="6884071" y="206034"/>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flipH="1">
            <a:off x="313509" y="3966641"/>
            <a:ext cx="88030" cy="85567"/>
          </a:xfrm>
          <a:custGeom>
            <a:avLst/>
            <a:gdLst/>
            <a:ahLst/>
            <a:cxnLst/>
            <a:rect l="l" t="t" r="r" b="b"/>
            <a:pathLst>
              <a:path w="822" h="799" extrusionOk="0">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flipH="1">
            <a:off x="8847502" y="1017719"/>
            <a:ext cx="68646" cy="71109"/>
          </a:xfrm>
          <a:custGeom>
            <a:avLst/>
            <a:gdLst/>
            <a:ahLst/>
            <a:cxnLst/>
            <a:rect l="l" t="t" r="r" b="b"/>
            <a:pathLst>
              <a:path w="641" h="664" extrusionOk="0">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flipH="1">
            <a:off x="2646009" y="4851213"/>
            <a:ext cx="39838" cy="39731"/>
          </a:xfrm>
          <a:custGeom>
            <a:avLst/>
            <a:gdLst/>
            <a:ahLst/>
            <a:cxnLst/>
            <a:rect l="l" t="t" r="r" b="b"/>
            <a:pathLst>
              <a:path w="372" h="371" extrusionOk="0">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5" name="Google Shape;2155;p42"/>
          <p:cNvGrpSpPr/>
          <p:nvPr/>
        </p:nvGrpSpPr>
        <p:grpSpPr>
          <a:xfrm>
            <a:off x="-1786667" y="-625962"/>
            <a:ext cx="3320595" cy="1723840"/>
            <a:chOff x="4666075" y="3825750"/>
            <a:chExt cx="2868269" cy="1489021"/>
          </a:xfrm>
        </p:grpSpPr>
        <p:sp>
          <p:nvSpPr>
            <p:cNvPr id="2156" name="Google Shape;2156;p42"/>
            <p:cNvSpPr/>
            <p:nvPr/>
          </p:nvSpPr>
          <p:spPr>
            <a:xfrm>
              <a:off x="4666075" y="3825750"/>
              <a:ext cx="2868269" cy="1489021"/>
            </a:xfrm>
            <a:custGeom>
              <a:avLst/>
              <a:gdLst/>
              <a:ahLst/>
              <a:cxnLst/>
              <a:rect l="l" t="t" r="r" b="b"/>
              <a:pathLst>
                <a:path w="25136" h="13049" extrusionOk="0">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6221865" y="4621561"/>
              <a:ext cx="114" cy="114"/>
            </a:xfrm>
            <a:custGeom>
              <a:avLst/>
              <a:gdLst/>
              <a:ahLst/>
              <a:cxnLst/>
              <a:rect l="l" t="t" r="r" b="b"/>
              <a:pathLst>
                <a:path w="1" h="1" extrusionOk="0">
                  <a:moveTo>
                    <a:pt x="0" y="0"/>
                  </a:move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6201325" y="4590409"/>
              <a:ext cx="37314" cy="53061"/>
            </a:xfrm>
            <a:custGeom>
              <a:avLst/>
              <a:gdLst/>
              <a:ahLst/>
              <a:cxnLst/>
              <a:rect l="l" t="t" r="r" b="b"/>
              <a:pathLst>
                <a:path w="327" h="465" extrusionOk="0">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6219354" y="4626696"/>
              <a:ext cx="0" cy="114"/>
            </a:xfrm>
            <a:custGeom>
              <a:avLst/>
              <a:gdLst/>
              <a:ahLst/>
              <a:cxnLst/>
              <a:rect l="l" t="t" r="r" b="b"/>
              <a:pathLst>
                <a:path h="1" extrusionOk="0">
                  <a:moveTo>
                    <a:pt x="0" y="0"/>
                  </a:moveTo>
                  <a:lnTo>
                    <a:pt x="0" y="0"/>
                  </a:lnTo>
                  <a:lnTo>
                    <a:pt x="0" y="0"/>
                  </a:lnTo>
                  <a:cubicBezTo>
                    <a:pt x="0" y="0"/>
                    <a:pt x="0" y="0"/>
                    <a:pt x="0" y="0"/>
                  </a:cubicBezTo>
                  <a:close/>
                </a:path>
              </a:pathLst>
            </a:custGeom>
            <a:solidFill>
              <a:srgbClr val="3F9CA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5163485" y="3920381"/>
              <a:ext cx="233811" cy="479376"/>
            </a:xfrm>
            <a:custGeom>
              <a:avLst/>
              <a:gdLst/>
              <a:ahLst/>
              <a:cxnLst/>
              <a:rect l="l" t="t" r="r" b="b"/>
              <a:pathLst>
                <a:path w="2049" h="4201" extrusionOk="0">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5816542" y="3983599"/>
              <a:ext cx="106693" cy="149142"/>
            </a:xfrm>
            <a:custGeom>
              <a:avLst/>
              <a:gdLst/>
              <a:ahLst/>
              <a:cxnLst/>
              <a:rect l="l" t="t" r="r" b="b"/>
              <a:pathLst>
                <a:path w="935" h="1307" extrusionOk="0">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4797873" y="4484889"/>
              <a:ext cx="188624" cy="243168"/>
            </a:xfrm>
            <a:custGeom>
              <a:avLst/>
              <a:gdLst/>
              <a:ahLst/>
              <a:cxnLst/>
              <a:rect l="l" t="t" r="r" b="b"/>
              <a:pathLst>
                <a:path w="1653" h="2131" extrusionOk="0">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5055194" y="4488199"/>
              <a:ext cx="49410" cy="19285"/>
            </a:xfrm>
            <a:custGeom>
              <a:avLst/>
              <a:gdLst/>
              <a:ahLst/>
              <a:cxnLst/>
              <a:rect l="l" t="t" r="r" b="b"/>
              <a:pathLst>
                <a:path w="433" h="169" extrusionOk="0">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4857211" y="4808704"/>
              <a:ext cx="142181" cy="113425"/>
            </a:xfrm>
            <a:custGeom>
              <a:avLst/>
              <a:gdLst/>
              <a:ahLst/>
              <a:cxnLst/>
              <a:rect l="l" t="t" r="r" b="b"/>
              <a:pathLst>
                <a:path w="1246" h="994" extrusionOk="0">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6037119" y="4222091"/>
              <a:ext cx="174246" cy="148001"/>
            </a:xfrm>
            <a:custGeom>
              <a:avLst/>
              <a:gdLst/>
              <a:ahLst/>
              <a:cxnLst/>
              <a:rect l="l" t="t" r="r" b="b"/>
              <a:pathLst>
                <a:path w="1527" h="1297" extrusionOk="0">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6270590" y="4241490"/>
              <a:ext cx="60478" cy="61619"/>
            </a:xfrm>
            <a:custGeom>
              <a:avLst/>
              <a:gdLst/>
              <a:ahLst/>
              <a:cxnLst/>
              <a:rect l="l" t="t" r="r" b="b"/>
              <a:pathLst>
                <a:path w="530" h="540" extrusionOk="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6407751" y="4106839"/>
              <a:ext cx="322817" cy="312205"/>
            </a:xfrm>
            <a:custGeom>
              <a:avLst/>
              <a:gdLst/>
              <a:ahLst/>
              <a:cxnLst/>
              <a:rect l="l" t="t" r="r" b="b"/>
              <a:pathLst>
                <a:path w="2829" h="2736" extrusionOk="0">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6844454" y="4067471"/>
              <a:ext cx="189308" cy="35716"/>
            </a:xfrm>
            <a:custGeom>
              <a:avLst/>
              <a:gdLst/>
              <a:ahLst/>
              <a:cxnLst/>
              <a:rect l="l" t="t" r="r" b="b"/>
              <a:pathLst>
                <a:path w="1659" h="313" extrusionOk="0">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7078154" y="4173138"/>
              <a:ext cx="76454" cy="245793"/>
            </a:xfrm>
            <a:custGeom>
              <a:avLst/>
              <a:gdLst/>
              <a:ahLst/>
              <a:cxnLst/>
              <a:rect l="l" t="t" r="r" b="b"/>
              <a:pathLst>
                <a:path w="670" h="2154" extrusionOk="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7244756" y="4631408"/>
              <a:ext cx="134193" cy="45986"/>
            </a:xfrm>
            <a:custGeom>
              <a:avLst/>
              <a:gdLst/>
              <a:ahLst/>
              <a:cxnLst/>
              <a:rect l="l" t="t" r="r" b="b"/>
              <a:pathLst>
                <a:path w="1176" h="403" extrusionOk="0">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7387965" y="4737955"/>
              <a:ext cx="27044" cy="82616"/>
            </a:xfrm>
            <a:custGeom>
              <a:avLst/>
              <a:gdLst/>
              <a:ahLst/>
              <a:cxnLst/>
              <a:rect l="l" t="t" r="r" b="b"/>
              <a:pathLst>
                <a:path w="237" h="724" extrusionOk="0">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7370506" y="4941073"/>
              <a:ext cx="71547" cy="183489"/>
            </a:xfrm>
            <a:custGeom>
              <a:avLst/>
              <a:gdLst/>
              <a:ahLst/>
              <a:cxnLst/>
              <a:rect l="l" t="t" r="r" b="b"/>
              <a:pathLst>
                <a:path w="627" h="1608" extrusionOk="0">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7084087" y="5161307"/>
              <a:ext cx="193074" cy="56941"/>
            </a:xfrm>
            <a:custGeom>
              <a:avLst/>
              <a:gdLst/>
              <a:ahLst/>
              <a:cxnLst/>
              <a:rect l="l" t="t" r="r" b="b"/>
              <a:pathLst>
                <a:path w="1692" h="499" extrusionOk="0">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6350125" y="5031905"/>
              <a:ext cx="174588" cy="220461"/>
            </a:xfrm>
            <a:custGeom>
              <a:avLst/>
              <a:gdLst/>
              <a:ahLst/>
              <a:cxnLst/>
              <a:rect l="l" t="t" r="r" b="b"/>
              <a:pathLst>
                <a:path w="1530" h="1932" extrusionOk="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6662561" y="5236050"/>
              <a:ext cx="150283" cy="57055"/>
            </a:xfrm>
            <a:custGeom>
              <a:avLst/>
              <a:gdLst/>
              <a:ahLst/>
              <a:cxnLst/>
              <a:rect l="l" t="t" r="r" b="b"/>
              <a:pathLst>
                <a:path w="1317" h="500" extrusionOk="0">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6883823" y="5100030"/>
              <a:ext cx="33434" cy="41194"/>
            </a:xfrm>
            <a:custGeom>
              <a:avLst/>
              <a:gdLst/>
              <a:ahLst/>
              <a:cxnLst/>
              <a:rect l="l" t="t" r="r" b="b"/>
              <a:pathLst>
                <a:path w="293" h="361" extrusionOk="0">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5872913" y="4951571"/>
              <a:ext cx="146403" cy="208935"/>
            </a:xfrm>
            <a:custGeom>
              <a:avLst/>
              <a:gdLst/>
              <a:ahLst/>
              <a:cxnLst/>
              <a:rect l="l" t="t" r="r" b="b"/>
              <a:pathLst>
                <a:path w="1283" h="1831" extrusionOk="0">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5295625" y="4870438"/>
              <a:ext cx="147658" cy="230959"/>
            </a:xfrm>
            <a:custGeom>
              <a:avLst/>
              <a:gdLst/>
              <a:ahLst/>
              <a:cxnLst/>
              <a:rect l="l" t="t" r="r" b="b"/>
              <a:pathLst>
                <a:path w="1294" h="2024" extrusionOk="0">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5549066" y="5058379"/>
              <a:ext cx="172306" cy="59680"/>
            </a:xfrm>
            <a:custGeom>
              <a:avLst/>
              <a:gdLst/>
              <a:ahLst/>
              <a:cxnLst/>
              <a:rect l="l" t="t" r="r" b="b"/>
              <a:pathLst>
                <a:path w="1510" h="523" extrusionOk="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5769529" y="4951229"/>
              <a:ext cx="54773" cy="78964"/>
            </a:xfrm>
            <a:custGeom>
              <a:avLst/>
              <a:gdLst/>
              <a:ahLst/>
              <a:cxnLst/>
              <a:rect l="l" t="t" r="r" b="b"/>
              <a:pathLst>
                <a:path w="480" h="692" extrusionOk="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42"/>
          <p:cNvGrpSpPr/>
          <p:nvPr/>
        </p:nvGrpSpPr>
        <p:grpSpPr>
          <a:xfrm flipH="1">
            <a:off x="-2819896" y="4083625"/>
            <a:ext cx="3677844" cy="1663668"/>
            <a:chOff x="5935450" y="921661"/>
            <a:chExt cx="739786" cy="334641"/>
          </a:xfrm>
        </p:grpSpPr>
        <p:sp>
          <p:nvSpPr>
            <p:cNvPr id="2184" name="Google Shape;2184;p42"/>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42"/>
          <p:cNvGrpSpPr/>
          <p:nvPr/>
        </p:nvGrpSpPr>
        <p:grpSpPr>
          <a:xfrm>
            <a:off x="7805541" y="4203338"/>
            <a:ext cx="3677844" cy="2828761"/>
            <a:chOff x="3127541" y="4211413"/>
            <a:chExt cx="3677844" cy="2828761"/>
          </a:xfrm>
        </p:grpSpPr>
        <p:grpSp>
          <p:nvGrpSpPr>
            <p:cNvPr id="2191" name="Google Shape;2191;p42"/>
            <p:cNvGrpSpPr/>
            <p:nvPr/>
          </p:nvGrpSpPr>
          <p:grpSpPr>
            <a:xfrm>
              <a:off x="3127541" y="4211413"/>
              <a:ext cx="3677844" cy="1663668"/>
              <a:chOff x="5935450" y="921661"/>
              <a:chExt cx="739786" cy="334641"/>
            </a:xfrm>
          </p:grpSpPr>
          <p:sp>
            <p:nvSpPr>
              <p:cNvPr id="2192" name="Google Shape;2192;p42"/>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42"/>
            <p:cNvGrpSpPr/>
            <p:nvPr/>
          </p:nvGrpSpPr>
          <p:grpSpPr>
            <a:xfrm>
              <a:off x="4289875" y="6195875"/>
              <a:ext cx="168361" cy="261749"/>
              <a:chOff x="1877913" y="1847725"/>
              <a:chExt cx="168361" cy="261749"/>
            </a:xfrm>
          </p:grpSpPr>
          <p:sp>
            <p:nvSpPr>
              <p:cNvPr id="2199" name="Google Shape;2199;p42"/>
              <p:cNvSpPr/>
              <p:nvPr/>
            </p:nvSpPr>
            <p:spPr>
              <a:xfrm>
                <a:off x="1877913" y="1847725"/>
                <a:ext cx="168361" cy="261749"/>
              </a:xfrm>
              <a:custGeom>
                <a:avLst/>
                <a:gdLst/>
                <a:ahLst/>
                <a:cxnLst/>
                <a:rect l="l" t="t" r="r" b="b"/>
                <a:pathLst>
                  <a:path w="1024" h="1592" extrusionOk="0">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925922" y="1932728"/>
                <a:ext cx="48174" cy="106048"/>
              </a:xfrm>
              <a:custGeom>
                <a:avLst/>
                <a:gdLst/>
                <a:ahLst/>
                <a:cxnLst/>
                <a:rect l="l" t="t" r="r" b="b"/>
                <a:pathLst>
                  <a:path w="293" h="645" extrusionOk="0">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42"/>
            <p:cNvGrpSpPr/>
            <p:nvPr/>
          </p:nvGrpSpPr>
          <p:grpSpPr>
            <a:xfrm>
              <a:off x="5060900" y="6195875"/>
              <a:ext cx="168361" cy="261749"/>
              <a:chOff x="1877913" y="1847725"/>
              <a:chExt cx="168361" cy="261749"/>
            </a:xfrm>
          </p:grpSpPr>
          <p:sp>
            <p:nvSpPr>
              <p:cNvPr id="2202" name="Google Shape;2202;p42"/>
              <p:cNvSpPr/>
              <p:nvPr/>
            </p:nvSpPr>
            <p:spPr>
              <a:xfrm>
                <a:off x="1877913" y="1847725"/>
                <a:ext cx="168361" cy="261749"/>
              </a:xfrm>
              <a:custGeom>
                <a:avLst/>
                <a:gdLst/>
                <a:ahLst/>
                <a:cxnLst/>
                <a:rect l="l" t="t" r="r" b="b"/>
                <a:pathLst>
                  <a:path w="1024" h="1592" extrusionOk="0">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1925922" y="1932728"/>
                <a:ext cx="48174" cy="106048"/>
              </a:xfrm>
              <a:custGeom>
                <a:avLst/>
                <a:gdLst/>
                <a:ahLst/>
                <a:cxnLst/>
                <a:rect l="l" t="t" r="r" b="b"/>
                <a:pathLst>
                  <a:path w="293" h="645" extrusionOk="0">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42"/>
            <p:cNvGrpSpPr/>
            <p:nvPr/>
          </p:nvGrpSpPr>
          <p:grpSpPr>
            <a:xfrm>
              <a:off x="5831925" y="6195875"/>
              <a:ext cx="168361" cy="261749"/>
              <a:chOff x="1877913" y="1847725"/>
              <a:chExt cx="168361" cy="261749"/>
            </a:xfrm>
          </p:grpSpPr>
          <p:sp>
            <p:nvSpPr>
              <p:cNvPr id="2205" name="Google Shape;2205;p42"/>
              <p:cNvSpPr/>
              <p:nvPr/>
            </p:nvSpPr>
            <p:spPr>
              <a:xfrm>
                <a:off x="1877913" y="1847725"/>
                <a:ext cx="168361" cy="261749"/>
              </a:xfrm>
              <a:custGeom>
                <a:avLst/>
                <a:gdLst/>
                <a:ahLst/>
                <a:cxnLst/>
                <a:rect l="l" t="t" r="r" b="b"/>
                <a:pathLst>
                  <a:path w="1024" h="1592" extrusionOk="0">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1925922" y="1932728"/>
                <a:ext cx="48174" cy="106048"/>
              </a:xfrm>
              <a:custGeom>
                <a:avLst/>
                <a:gdLst/>
                <a:ahLst/>
                <a:cxnLst/>
                <a:rect l="l" t="t" r="r" b="b"/>
                <a:pathLst>
                  <a:path w="293" h="645" extrusionOk="0">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42"/>
            <p:cNvGrpSpPr/>
            <p:nvPr/>
          </p:nvGrpSpPr>
          <p:grpSpPr>
            <a:xfrm>
              <a:off x="4729875" y="6778425"/>
              <a:ext cx="168361" cy="261749"/>
              <a:chOff x="1877913" y="1847725"/>
              <a:chExt cx="168361" cy="261749"/>
            </a:xfrm>
          </p:grpSpPr>
          <p:sp>
            <p:nvSpPr>
              <p:cNvPr id="2208" name="Google Shape;2208;p42"/>
              <p:cNvSpPr/>
              <p:nvPr/>
            </p:nvSpPr>
            <p:spPr>
              <a:xfrm>
                <a:off x="1877913" y="1847725"/>
                <a:ext cx="168361" cy="261749"/>
              </a:xfrm>
              <a:custGeom>
                <a:avLst/>
                <a:gdLst/>
                <a:ahLst/>
                <a:cxnLst/>
                <a:rect l="l" t="t" r="r" b="b"/>
                <a:pathLst>
                  <a:path w="1024" h="1592" extrusionOk="0">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1925922" y="1932728"/>
                <a:ext cx="48174" cy="106048"/>
              </a:xfrm>
              <a:custGeom>
                <a:avLst/>
                <a:gdLst/>
                <a:ahLst/>
                <a:cxnLst/>
                <a:rect l="l" t="t" r="r" b="b"/>
                <a:pathLst>
                  <a:path w="293" h="645" extrusionOk="0">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42"/>
            <p:cNvGrpSpPr/>
            <p:nvPr/>
          </p:nvGrpSpPr>
          <p:grpSpPr>
            <a:xfrm>
              <a:off x="5500900" y="6778425"/>
              <a:ext cx="168361" cy="261749"/>
              <a:chOff x="1877913" y="1847725"/>
              <a:chExt cx="168361" cy="261749"/>
            </a:xfrm>
          </p:grpSpPr>
          <p:sp>
            <p:nvSpPr>
              <p:cNvPr id="2211" name="Google Shape;2211;p42"/>
              <p:cNvSpPr/>
              <p:nvPr/>
            </p:nvSpPr>
            <p:spPr>
              <a:xfrm>
                <a:off x="1877913" y="1847725"/>
                <a:ext cx="168361" cy="261749"/>
              </a:xfrm>
              <a:custGeom>
                <a:avLst/>
                <a:gdLst/>
                <a:ahLst/>
                <a:cxnLst/>
                <a:rect l="l" t="t" r="r" b="b"/>
                <a:pathLst>
                  <a:path w="1024" h="1592" extrusionOk="0">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1925922" y="1932728"/>
                <a:ext cx="48174" cy="106048"/>
              </a:xfrm>
              <a:custGeom>
                <a:avLst/>
                <a:gdLst/>
                <a:ahLst/>
                <a:cxnLst/>
                <a:rect l="l" t="t" r="r" b="b"/>
                <a:pathLst>
                  <a:path w="293" h="645" extrusionOk="0">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CAEBE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500"/>
              <a:buFont typeface="Montserrat"/>
              <a:buNone/>
              <a:defRPr sz="2500" b="1">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2pPr>
            <a:lvl3pPr lvl="2"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3pPr>
            <a:lvl4pPr lvl="3"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4pPr>
            <a:lvl5pPr lvl="4"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5pPr>
            <a:lvl6pPr lvl="5"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6pPr>
            <a:lvl7pPr lvl="6"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7pPr>
            <a:lvl8pPr lvl="7"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8pPr>
            <a:lvl9pPr lvl="8"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Syne"/>
              <a:buChar char="●"/>
              <a:defRPr>
                <a:solidFill>
                  <a:schemeClr val="accent3"/>
                </a:solidFill>
                <a:latin typeface="Syne"/>
                <a:ea typeface="Syne"/>
                <a:cs typeface="Syne"/>
                <a:sym typeface="Syne"/>
              </a:defRPr>
            </a:lvl1pPr>
            <a:lvl2pPr marL="914400" lvl="1" indent="-3175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2pPr>
            <a:lvl3pPr marL="1371600" lvl="2" indent="-3175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3pPr>
            <a:lvl4pPr marL="1828800" lvl="3" indent="-3175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4pPr>
            <a:lvl5pPr marL="2286000" lvl="4" indent="-3175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5pPr>
            <a:lvl6pPr marL="2743200" lvl="5" indent="-3175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6pPr>
            <a:lvl7pPr marL="3200400" lvl="6" indent="-3175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7pPr>
            <a:lvl8pPr marL="3657600" lvl="7" indent="-3175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8pPr>
            <a:lvl9pPr marL="4114800" lvl="8" indent="-317500">
              <a:lnSpc>
                <a:spcPct val="115000"/>
              </a:lnSpc>
              <a:spcBef>
                <a:spcPts val="1600"/>
              </a:spcBef>
              <a:spcAft>
                <a:spcPts val="1600"/>
              </a:spcAft>
              <a:buClr>
                <a:schemeClr val="accent3"/>
              </a:buClr>
              <a:buSzPts val="1400"/>
              <a:buFont typeface="Syne"/>
              <a:buChar char="■"/>
              <a:defRPr>
                <a:solidFill>
                  <a:schemeClr val="accent3"/>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85" r:id="rId6"/>
    <p:sldLayoutId id="2147483686" r:id="rId7"/>
    <p:sldLayoutId id="2147483687" r:id="rId8"/>
    <p:sldLayoutId id="214748368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slide" Target="slide36.xml"/><Relationship Id="rId4" Type="http://schemas.openxmlformats.org/officeDocument/2006/relationships/slide" Target="slide12.xml"/><Relationship Id="rId9" Type="http://schemas.openxmlformats.org/officeDocument/2006/relationships/image" Target="../media/image19.png"/><Relationship Id="rId14" Type="http://schemas.openxmlformats.org/officeDocument/2006/relationships/slide" Target="slide4.xml"/></Relationships>
</file>

<file path=ppt/slides/_rels/slide11.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18.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slide" Target="slide36.xml"/><Relationship Id="rId4" Type="http://schemas.openxmlformats.org/officeDocument/2006/relationships/slide" Target="slide12.xml"/><Relationship Id="rId9" Type="http://schemas.openxmlformats.org/officeDocument/2006/relationships/image" Target="../media/image19.png"/><Relationship Id="rId14" Type="http://schemas.openxmlformats.org/officeDocument/2006/relationships/slide" Target="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jp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14.png"/><Relationship Id="rId4" Type="http://schemas.openxmlformats.org/officeDocument/2006/relationships/image" Target="../media/image35.png"/><Relationship Id="rId9" Type="http://schemas.openxmlformats.org/officeDocument/2006/relationships/image" Target="../media/image5.jp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0.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14.png"/><Relationship Id="rId4" Type="http://schemas.microsoft.com/office/2007/relationships/hdphoto" Target="../media/hdphoto5.wdp"/><Relationship Id="rId9" Type="http://schemas.openxmlformats.org/officeDocument/2006/relationships/image" Target="../media/image5.jp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6.wdp"/><Relationship Id="rId11" Type="http://schemas.openxmlformats.org/officeDocument/2006/relationships/image" Target="../media/image14.png"/><Relationship Id="rId5" Type="http://schemas.openxmlformats.org/officeDocument/2006/relationships/image" Target="../media/image41.png"/><Relationship Id="rId10" Type="http://schemas.openxmlformats.org/officeDocument/2006/relationships/image" Target="../media/image5.jpg"/><Relationship Id="rId4" Type="http://schemas.microsoft.com/office/2007/relationships/hdphoto" Target="../media/hdphoto5.wdp"/><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7.png"/><Relationship Id="rId12"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6.wdp"/><Relationship Id="rId11" Type="http://schemas.openxmlformats.org/officeDocument/2006/relationships/image" Target="../media/image5.jpg"/><Relationship Id="rId5" Type="http://schemas.openxmlformats.org/officeDocument/2006/relationships/image" Target="../media/image41.png"/><Relationship Id="rId10" Type="http://schemas.microsoft.com/office/2007/relationships/hdphoto" Target="../media/hdphoto7.wdp"/><Relationship Id="rId4" Type="http://schemas.microsoft.com/office/2007/relationships/hdphoto" Target="../media/hdphoto5.wdp"/><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4.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6.wdp"/><Relationship Id="rId11" Type="http://schemas.microsoft.com/office/2007/relationships/hdphoto" Target="../media/hdphoto7.wdp"/><Relationship Id="rId5" Type="http://schemas.openxmlformats.org/officeDocument/2006/relationships/image" Target="../media/image41.png"/><Relationship Id="rId10" Type="http://schemas.openxmlformats.org/officeDocument/2006/relationships/image" Target="../media/image42.png"/><Relationship Id="rId4" Type="http://schemas.microsoft.com/office/2007/relationships/hdphoto" Target="../media/hdphoto5.wdp"/><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18.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slide" Target="slide36.xml"/><Relationship Id="rId4" Type="http://schemas.openxmlformats.org/officeDocument/2006/relationships/slide" Target="slide12.xml"/><Relationship Id="rId9" Type="http://schemas.openxmlformats.org/officeDocument/2006/relationships/image" Target="../media/image19.png"/><Relationship Id="rId14" Type="http://schemas.openxmlformats.org/officeDocument/2006/relationships/slide" Target="slide4.xml"/></Relationships>
</file>

<file path=ppt/slides/_rels/slide19.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18.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image" Target="../media/image20.png"/><Relationship Id="rId5" Type="http://schemas.openxmlformats.org/officeDocument/2006/relationships/image" Target="../media/image45.png"/><Relationship Id="rId10" Type="http://schemas.openxmlformats.org/officeDocument/2006/relationships/slide" Target="slide36.xml"/><Relationship Id="rId4" Type="http://schemas.openxmlformats.org/officeDocument/2006/relationships/slide" Target="slide12.xml"/><Relationship Id="rId9" Type="http://schemas.openxmlformats.org/officeDocument/2006/relationships/image" Target="../media/image19.png"/><Relationship Id="rId14" Type="http://schemas.openxmlformats.org/officeDocument/2006/relationships/slide" Target="slide4.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7.jp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7.jp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7.jp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7.jp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7.jp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18.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image" Target="../media/image20.png"/><Relationship Id="rId5" Type="http://schemas.openxmlformats.org/officeDocument/2006/relationships/image" Target="../media/image45.png"/><Relationship Id="rId10" Type="http://schemas.openxmlformats.org/officeDocument/2006/relationships/slide" Target="slide36.xml"/><Relationship Id="rId4" Type="http://schemas.openxmlformats.org/officeDocument/2006/relationships/slide" Target="slide12.xml"/><Relationship Id="rId9" Type="http://schemas.openxmlformats.org/officeDocument/2006/relationships/image" Target="../media/image19.png"/><Relationship Id="rId14" Type="http://schemas.openxmlformats.org/officeDocument/2006/relationships/slide" Target="slide4.xml"/></Relationships>
</file>

<file path=ppt/slides/_rels/slide28.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53.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image" Target="../media/image20.png"/><Relationship Id="rId5" Type="http://schemas.openxmlformats.org/officeDocument/2006/relationships/image" Target="../media/image52.png"/><Relationship Id="rId10" Type="http://schemas.openxmlformats.org/officeDocument/2006/relationships/slide" Target="slide36.xml"/><Relationship Id="rId4" Type="http://schemas.openxmlformats.org/officeDocument/2006/relationships/slide" Target="slide12.xml"/><Relationship Id="rId9" Type="http://schemas.openxmlformats.org/officeDocument/2006/relationships/image" Target="../media/image19.png"/><Relationship Id="rId14" Type="http://schemas.openxmlformats.org/officeDocument/2006/relationships/slide" Target="slide4.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slide" Target="slide54.xml"/><Relationship Id="rId17" Type="http://schemas.openxmlformats.org/officeDocument/2006/relationships/image" Target="../media/image4.png"/><Relationship Id="rId2" Type="http://schemas.openxmlformats.org/officeDocument/2006/relationships/image" Target="../media/image15.png"/><Relationship Id="rId16"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3.png"/><Relationship Id="rId10" Type="http://schemas.openxmlformats.org/officeDocument/2006/relationships/slide" Target="slide36.xml"/><Relationship Id="rId4" Type="http://schemas.openxmlformats.org/officeDocument/2006/relationships/slide" Target="slide12.xml"/><Relationship Id="rId9" Type="http://schemas.openxmlformats.org/officeDocument/2006/relationships/image" Target="../media/image19.png"/><Relationship Id="rId1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4.png"/><Relationship Id="rId7"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9.jp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9.jp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9.jp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53.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image" Target="../media/image20.png"/><Relationship Id="rId5" Type="http://schemas.openxmlformats.org/officeDocument/2006/relationships/image" Target="../media/image52.png"/><Relationship Id="rId10" Type="http://schemas.openxmlformats.org/officeDocument/2006/relationships/slide" Target="slide36.xml"/><Relationship Id="rId4" Type="http://schemas.openxmlformats.org/officeDocument/2006/relationships/slide" Target="slide12.xml"/><Relationship Id="rId9" Type="http://schemas.openxmlformats.org/officeDocument/2006/relationships/image" Target="../media/image19.png"/><Relationship Id="rId14" Type="http://schemas.openxmlformats.org/officeDocument/2006/relationships/slide" Target="slide4.xml"/></Relationships>
</file>

<file path=ppt/slides/_rels/slide35.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image" Target="../media/image34.png"/><Relationship Id="rId3" Type="http://schemas.openxmlformats.org/officeDocument/2006/relationships/image" Target="../media/image63.png"/><Relationship Id="rId7" Type="http://schemas.openxmlformats.org/officeDocument/2006/relationships/image" Target="../media/image52.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12.xml"/><Relationship Id="rId11" Type="http://schemas.openxmlformats.org/officeDocument/2006/relationships/image" Target="../media/image20.png"/><Relationship Id="rId5" Type="http://schemas.openxmlformats.org/officeDocument/2006/relationships/image" Target="../media/image44.png"/><Relationship Id="rId10" Type="http://schemas.openxmlformats.org/officeDocument/2006/relationships/slide" Target="slide29.xml"/><Relationship Id="rId4" Type="http://schemas.openxmlformats.org/officeDocument/2006/relationships/slide" Target="slide36.xml"/><Relationship Id="rId9" Type="http://schemas.openxmlformats.org/officeDocument/2006/relationships/image" Target="../media/image64.png"/><Relationship Id="rId14" Type="http://schemas.openxmlformats.org/officeDocument/2006/relationships/slide" Target="slide4.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14.png"/></Relationships>
</file>

<file path=ppt/slides/_rels/slide3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7.pn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14.png"/></Relationships>
</file>

<file path=ppt/slides/_rels/slide4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14.png"/></Relationships>
</file>

<file path=ppt/slides/_rels/slide4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9.png"/><Relationship Id="rId7"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8.png"/><Relationship Id="rId7"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14.png"/></Relationships>
</file>

<file path=ppt/slides/_rels/slide4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8.png"/><Relationship Id="rId7"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3" Type="http://schemas.openxmlformats.org/officeDocument/2006/relationships/image" Target="../media/image6.jpg"/><Relationship Id="rId7" Type="http://schemas.microsoft.com/office/2007/relationships/hdphoto" Target="../media/hdphoto2.wdp"/><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7.png"/><Relationship Id="rId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 Id="rId1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8.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14.png"/></Relationships>
</file>

<file path=ppt/slides/_rels/slide5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9.png"/><Relationship Id="rId7"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14.png"/></Relationships>
</file>

<file path=ppt/slides/_rels/slide5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image" Target="../media/image34.png"/><Relationship Id="rId3" Type="http://schemas.openxmlformats.org/officeDocument/2006/relationships/image" Target="../media/image63.png"/><Relationship Id="rId7" Type="http://schemas.openxmlformats.org/officeDocument/2006/relationships/image" Target="../media/image52.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12.xml"/><Relationship Id="rId11" Type="http://schemas.openxmlformats.org/officeDocument/2006/relationships/image" Target="../media/image20.png"/><Relationship Id="rId5" Type="http://schemas.openxmlformats.org/officeDocument/2006/relationships/image" Target="../media/image44.png"/><Relationship Id="rId10" Type="http://schemas.openxmlformats.org/officeDocument/2006/relationships/slide" Target="slide29.xml"/><Relationship Id="rId4" Type="http://schemas.openxmlformats.org/officeDocument/2006/relationships/slide" Target="slide36.xml"/><Relationship Id="rId9" Type="http://schemas.openxmlformats.org/officeDocument/2006/relationships/image" Target="../media/image64.png"/><Relationship Id="rId14" Type="http://schemas.openxmlformats.org/officeDocument/2006/relationships/slide" Target="slide4.xml"/></Relationships>
</file>

<file path=ppt/slides/_rels/slide53.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image" Target="../media/image34.png"/><Relationship Id="rId3" Type="http://schemas.openxmlformats.org/officeDocument/2006/relationships/image" Target="../media/image72.png"/><Relationship Id="rId7" Type="http://schemas.openxmlformats.org/officeDocument/2006/relationships/image" Target="../media/image52.png"/><Relationship Id="rId12"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slide" Target="slide12.xml"/><Relationship Id="rId11" Type="http://schemas.openxmlformats.org/officeDocument/2006/relationships/image" Target="../media/image73.png"/><Relationship Id="rId5" Type="http://schemas.openxmlformats.org/officeDocument/2006/relationships/image" Target="../media/image44.png"/><Relationship Id="rId10" Type="http://schemas.openxmlformats.org/officeDocument/2006/relationships/slide" Target="slide29.xml"/><Relationship Id="rId4" Type="http://schemas.openxmlformats.org/officeDocument/2006/relationships/slide" Target="slide36.xml"/><Relationship Id="rId9" Type="http://schemas.openxmlformats.org/officeDocument/2006/relationships/image" Target="../media/image64.png"/><Relationship Id="rId14" Type="http://schemas.openxmlformats.org/officeDocument/2006/relationships/slide" Target="slide4.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10.jp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5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10.jp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82.emf"/><Relationship Id="rId5" Type="http://schemas.openxmlformats.org/officeDocument/2006/relationships/oleObject" Target="../embeddings/oleObject1.bin"/><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6.jpg"/><Relationship Id="rId7" Type="http://schemas.openxmlformats.org/officeDocument/2006/relationships/image" Target="../media/image25.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6.jpg"/><Relationship Id="rId7" Type="http://schemas.openxmlformats.org/officeDocument/2006/relationships/image" Target="../media/image25.png"/><Relationship Id="rId12"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2.png"/><Relationship Id="rId3" Type="http://schemas.openxmlformats.org/officeDocument/2006/relationships/image" Target="../media/image6.jp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9.png"/><Relationship Id="rId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6.jpg"/><Relationship Id="rId7" Type="http://schemas.microsoft.com/office/2007/relationships/hdphoto" Target="../media/hdphoto2.wdp"/><Relationship Id="rId12"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7.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 Id="rId1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45" name="Google Shape;2245;p46"/>
          <p:cNvGrpSpPr/>
          <p:nvPr/>
        </p:nvGrpSpPr>
        <p:grpSpPr>
          <a:xfrm>
            <a:off x="5685641" y="452625"/>
            <a:ext cx="2307592" cy="1146024"/>
            <a:chOff x="6077195" y="1269884"/>
            <a:chExt cx="2307592" cy="1146024"/>
          </a:xfrm>
        </p:grpSpPr>
        <p:sp>
          <p:nvSpPr>
            <p:cNvPr id="2246" name="Google Shape;2246;p46"/>
            <p:cNvSpPr/>
            <p:nvPr/>
          </p:nvSpPr>
          <p:spPr>
            <a:xfrm>
              <a:off x="7091736" y="1406550"/>
              <a:ext cx="126270" cy="67920"/>
            </a:xfrm>
            <a:custGeom>
              <a:avLst/>
              <a:gdLst/>
              <a:ahLst/>
              <a:cxnLst/>
              <a:rect l="l" t="t" r="r" b="b"/>
              <a:pathLst>
                <a:path w="1069" h="575" extrusionOk="0">
                  <a:moveTo>
                    <a:pt x="147" y="1"/>
                  </a:moveTo>
                  <a:cubicBezTo>
                    <a:pt x="57" y="1"/>
                    <a:pt x="0" y="102"/>
                    <a:pt x="45" y="181"/>
                  </a:cubicBezTo>
                  <a:cubicBezTo>
                    <a:pt x="229" y="432"/>
                    <a:pt x="520" y="575"/>
                    <a:pt x="826" y="575"/>
                  </a:cubicBezTo>
                  <a:cubicBezTo>
                    <a:pt x="877" y="575"/>
                    <a:pt x="927" y="571"/>
                    <a:pt x="978" y="563"/>
                  </a:cubicBezTo>
                  <a:cubicBezTo>
                    <a:pt x="1023" y="552"/>
                    <a:pt x="1057" y="507"/>
                    <a:pt x="1068" y="462"/>
                  </a:cubicBezTo>
                  <a:cubicBezTo>
                    <a:pt x="1068" y="428"/>
                    <a:pt x="1057" y="394"/>
                    <a:pt x="1035" y="372"/>
                  </a:cubicBezTo>
                  <a:cubicBezTo>
                    <a:pt x="1046" y="360"/>
                    <a:pt x="1046" y="360"/>
                    <a:pt x="1046" y="349"/>
                  </a:cubicBezTo>
                  <a:cubicBezTo>
                    <a:pt x="1057" y="293"/>
                    <a:pt x="1023" y="226"/>
                    <a:pt x="967" y="214"/>
                  </a:cubicBezTo>
                  <a:cubicBezTo>
                    <a:pt x="697" y="102"/>
                    <a:pt x="428" y="34"/>
                    <a:pt x="147" y="1"/>
                  </a:cubicBezTo>
                  <a:close/>
                </a:path>
              </a:pathLst>
            </a:custGeom>
            <a:solidFill>
              <a:srgbClr val="F9C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6"/>
            <p:cNvSpPr/>
            <p:nvPr/>
          </p:nvSpPr>
          <p:spPr>
            <a:xfrm>
              <a:off x="6077195" y="1269884"/>
              <a:ext cx="2307592" cy="1146024"/>
            </a:xfrm>
            <a:custGeom>
              <a:avLst/>
              <a:gdLst/>
              <a:ahLst/>
              <a:cxnLst/>
              <a:rect l="l" t="t" r="r" b="b"/>
              <a:pathLst>
                <a:path w="19536" h="9702" extrusionOk="0">
                  <a:moveTo>
                    <a:pt x="8292" y="0"/>
                  </a:moveTo>
                  <a:cubicBezTo>
                    <a:pt x="6578" y="0"/>
                    <a:pt x="5689" y="1225"/>
                    <a:pt x="5689" y="1225"/>
                  </a:cubicBezTo>
                  <a:cubicBezTo>
                    <a:pt x="5689" y="1225"/>
                    <a:pt x="5114" y="928"/>
                    <a:pt x="4331" y="928"/>
                  </a:cubicBezTo>
                  <a:cubicBezTo>
                    <a:pt x="3777" y="928"/>
                    <a:pt x="3118" y="1077"/>
                    <a:pt x="2485" y="1585"/>
                  </a:cubicBezTo>
                  <a:cubicBezTo>
                    <a:pt x="944" y="2799"/>
                    <a:pt x="1405" y="4677"/>
                    <a:pt x="1405" y="4677"/>
                  </a:cubicBezTo>
                  <a:cubicBezTo>
                    <a:pt x="382" y="4901"/>
                    <a:pt x="0" y="8173"/>
                    <a:pt x="3283" y="8893"/>
                  </a:cubicBezTo>
                  <a:cubicBezTo>
                    <a:pt x="3957" y="9038"/>
                    <a:pt x="4579" y="9096"/>
                    <a:pt x="5142" y="9096"/>
                  </a:cubicBezTo>
                  <a:cubicBezTo>
                    <a:pt x="7323" y="9096"/>
                    <a:pt x="8623" y="8229"/>
                    <a:pt x="8623" y="8229"/>
                  </a:cubicBezTo>
                  <a:cubicBezTo>
                    <a:pt x="8623" y="8229"/>
                    <a:pt x="8972" y="9533"/>
                    <a:pt x="11962" y="9691"/>
                  </a:cubicBezTo>
                  <a:cubicBezTo>
                    <a:pt x="12118" y="9698"/>
                    <a:pt x="12268" y="9702"/>
                    <a:pt x="12413" y="9702"/>
                  </a:cubicBezTo>
                  <a:cubicBezTo>
                    <a:pt x="15068" y="9702"/>
                    <a:pt x="15998" y="8499"/>
                    <a:pt x="15998" y="8499"/>
                  </a:cubicBezTo>
                  <a:cubicBezTo>
                    <a:pt x="16375" y="8647"/>
                    <a:pt x="17048" y="8781"/>
                    <a:pt x="17687" y="8781"/>
                  </a:cubicBezTo>
                  <a:cubicBezTo>
                    <a:pt x="18649" y="8781"/>
                    <a:pt x="19535" y="8478"/>
                    <a:pt x="19225" y="7465"/>
                  </a:cubicBezTo>
                  <a:cubicBezTo>
                    <a:pt x="18868" y="6294"/>
                    <a:pt x="17459" y="6113"/>
                    <a:pt x="16618" y="6113"/>
                  </a:cubicBezTo>
                  <a:cubicBezTo>
                    <a:pt x="16239" y="6113"/>
                    <a:pt x="15976" y="6149"/>
                    <a:pt x="15976" y="6149"/>
                  </a:cubicBezTo>
                  <a:cubicBezTo>
                    <a:pt x="15976" y="6149"/>
                    <a:pt x="15987" y="4890"/>
                    <a:pt x="14514" y="3901"/>
                  </a:cubicBezTo>
                  <a:cubicBezTo>
                    <a:pt x="14000" y="3552"/>
                    <a:pt x="13446" y="3438"/>
                    <a:pt x="12943" y="3438"/>
                  </a:cubicBezTo>
                  <a:cubicBezTo>
                    <a:pt x="12005" y="3438"/>
                    <a:pt x="11243" y="3833"/>
                    <a:pt x="11243" y="3833"/>
                  </a:cubicBezTo>
                  <a:cubicBezTo>
                    <a:pt x="11243" y="3833"/>
                    <a:pt x="11445" y="629"/>
                    <a:pt x="9163" y="101"/>
                  </a:cubicBezTo>
                  <a:cubicBezTo>
                    <a:pt x="8852" y="31"/>
                    <a:pt x="8562" y="0"/>
                    <a:pt x="8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6"/>
            <p:cNvSpPr/>
            <p:nvPr/>
          </p:nvSpPr>
          <p:spPr>
            <a:xfrm>
              <a:off x="6276347" y="1485574"/>
              <a:ext cx="170447" cy="331097"/>
            </a:xfrm>
            <a:custGeom>
              <a:avLst/>
              <a:gdLst/>
              <a:ahLst/>
              <a:cxnLst/>
              <a:rect l="l" t="t" r="r" b="b"/>
              <a:pathLst>
                <a:path w="1443" h="2803" extrusionOk="0">
                  <a:moveTo>
                    <a:pt x="1362" y="1"/>
                  </a:moveTo>
                  <a:cubicBezTo>
                    <a:pt x="1355" y="1"/>
                    <a:pt x="1347" y="3"/>
                    <a:pt x="1338" y="6"/>
                  </a:cubicBezTo>
                  <a:cubicBezTo>
                    <a:pt x="1091" y="119"/>
                    <a:pt x="877" y="299"/>
                    <a:pt x="720" y="512"/>
                  </a:cubicBezTo>
                  <a:cubicBezTo>
                    <a:pt x="214" y="1142"/>
                    <a:pt x="0" y="1951"/>
                    <a:pt x="124" y="2749"/>
                  </a:cubicBezTo>
                  <a:cubicBezTo>
                    <a:pt x="129" y="2786"/>
                    <a:pt x="154" y="2802"/>
                    <a:pt x="182" y="2802"/>
                  </a:cubicBezTo>
                  <a:cubicBezTo>
                    <a:pt x="221" y="2802"/>
                    <a:pt x="266" y="2769"/>
                    <a:pt x="259" y="2716"/>
                  </a:cubicBezTo>
                  <a:cubicBezTo>
                    <a:pt x="192" y="2232"/>
                    <a:pt x="248" y="1738"/>
                    <a:pt x="428" y="1277"/>
                  </a:cubicBezTo>
                  <a:cubicBezTo>
                    <a:pt x="518" y="1052"/>
                    <a:pt x="641" y="838"/>
                    <a:pt x="787" y="647"/>
                  </a:cubicBezTo>
                  <a:cubicBezTo>
                    <a:pt x="934" y="434"/>
                    <a:pt x="1136" y="254"/>
                    <a:pt x="1372" y="141"/>
                  </a:cubicBezTo>
                  <a:cubicBezTo>
                    <a:pt x="1442" y="111"/>
                    <a:pt x="1423" y="1"/>
                    <a:pt x="136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6"/>
            <p:cNvSpPr/>
            <p:nvPr/>
          </p:nvSpPr>
          <p:spPr>
            <a:xfrm>
              <a:off x="6532669" y="1423206"/>
              <a:ext cx="190528" cy="32956"/>
            </a:xfrm>
            <a:custGeom>
              <a:avLst/>
              <a:gdLst/>
              <a:ahLst/>
              <a:cxnLst/>
              <a:rect l="l" t="t" r="r" b="b"/>
              <a:pathLst>
                <a:path w="1613" h="279" extrusionOk="0">
                  <a:moveTo>
                    <a:pt x="671" y="1"/>
                  </a:moveTo>
                  <a:cubicBezTo>
                    <a:pt x="468" y="1"/>
                    <a:pt x="261" y="55"/>
                    <a:pt x="79" y="141"/>
                  </a:cubicBezTo>
                  <a:cubicBezTo>
                    <a:pt x="0" y="180"/>
                    <a:pt x="50" y="271"/>
                    <a:pt x="117" y="271"/>
                  </a:cubicBezTo>
                  <a:cubicBezTo>
                    <a:pt x="126" y="271"/>
                    <a:pt x="136" y="269"/>
                    <a:pt x="146" y="264"/>
                  </a:cubicBezTo>
                  <a:cubicBezTo>
                    <a:pt x="331" y="174"/>
                    <a:pt x="520" y="140"/>
                    <a:pt x="711" y="140"/>
                  </a:cubicBezTo>
                  <a:cubicBezTo>
                    <a:pt x="972" y="140"/>
                    <a:pt x="1236" y="204"/>
                    <a:pt x="1496" y="276"/>
                  </a:cubicBezTo>
                  <a:cubicBezTo>
                    <a:pt x="1502" y="277"/>
                    <a:pt x="1509" y="278"/>
                    <a:pt x="1515" y="278"/>
                  </a:cubicBezTo>
                  <a:cubicBezTo>
                    <a:pt x="1590" y="278"/>
                    <a:pt x="1612" y="162"/>
                    <a:pt x="1529" y="141"/>
                  </a:cubicBezTo>
                  <a:cubicBezTo>
                    <a:pt x="1282" y="62"/>
                    <a:pt x="1035" y="17"/>
                    <a:pt x="776" y="6"/>
                  </a:cubicBezTo>
                  <a:cubicBezTo>
                    <a:pt x="741" y="3"/>
                    <a:pt x="706" y="1"/>
                    <a:pt x="67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6"/>
            <p:cNvSpPr/>
            <p:nvPr/>
          </p:nvSpPr>
          <p:spPr>
            <a:xfrm>
              <a:off x="6793599" y="1329299"/>
              <a:ext cx="339595" cy="105956"/>
            </a:xfrm>
            <a:custGeom>
              <a:avLst/>
              <a:gdLst/>
              <a:ahLst/>
              <a:cxnLst/>
              <a:rect l="l" t="t" r="r" b="b"/>
              <a:pathLst>
                <a:path w="2875" h="897" extrusionOk="0">
                  <a:moveTo>
                    <a:pt x="2228" y="1"/>
                  </a:moveTo>
                  <a:cubicBezTo>
                    <a:pt x="2158" y="1"/>
                    <a:pt x="2088" y="5"/>
                    <a:pt x="2018" y="14"/>
                  </a:cubicBezTo>
                  <a:cubicBezTo>
                    <a:pt x="1737" y="14"/>
                    <a:pt x="1468" y="36"/>
                    <a:pt x="1198" y="93"/>
                  </a:cubicBezTo>
                  <a:cubicBezTo>
                    <a:pt x="737" y="171"/>
                    <a:pt x="321" y="430"/>
                    <a:pt x="40" y="801"/>
                  </a:cubicBezTo>
                  <a:cubicBezTo>
                    <a:pt x="0" y="849"/>
                    <a:pt x="50" y="896"/>
                    <a:pt x="103" y="896"/>
                  </a:cubicBezTo>
                  <a:cubicBezTo>
                    <a:pt x="125" y="896"/>
                    <a:pt x="147" y="888"/>
                    <a:pt x="163" y="868"/>
                  </a:cubicBezTo>
                  <a:cubicBezTo>
                    <a:pt x="433" y="520"/>
                    <a:pt x="827" y="284"/>
                    <a:pt x="1265" y="216"/>
                  </a:cubicBezTo>
                  <a:cubicBezTo>
                    <a:pt x="1524" y="171"/>
                    <a:pt x="1771" y="149"/>
                    <a:pt x="2030" y="149"/>
                  </a:cubicBezTo>
                  <a:cubicBezTo>
                    <a:pt x="2092" y="143"/>
                    <a:pt x="2153" y="140"/>
                    <a:pt x="2215" y="140"/>
                  </a:cubicBezTo>
                  <a:cubicBezTo>
                    <a:pt x="2400" y="140"/>
                    <a:pt x="2583" y="166"/>
                    <a:pt x="2760" y="216"/>
                  </a:cubicBezTo>
                  <a:cubicBezTo>
                    <a:pt x="2770" y="220"/>
                    <a:pt x="2779" y="222"/>
                    <a:pt x="2788" y="222"/>
                  </a:cubicBezTo>
                  <a:cubicBezTo>
                    <a:pt x="2856" y="222"/>
                    <a:pt x="2874" y="111"/>
                    <a:pt x="2794" y="81"/>
                  </a:cubicBezTo>
                  <a:cubicBezTo>
                    <a:pt x="2613" y="32"/>
                    <a:pt x="2420" y="1"/>
                    <a:pt x="222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6"/>
            <p:cNvSpPr/>
            <p:nvPr/>
          </p:nvSpPr>
          <p:spPr>
            <a:xfrm>
              <a:off x="7228402" y="1395329"/>
              <a:ext cx="134302" cy="284911"/>
            </a:xfrm>
            <a:custGeom>
              <a:avLst/>
              <a:gdLst/>
              <a:ahLst/>
              <a:cxnLst/>
              <a:rect l="l" t="t" r="r" b="b"/>
              <a:pathLst>
                <a:path w="1137" h="2412" extrusionOk="0">
                  <a:moveTo>
                    <a:pt x="120" y="0"/>
                  </a:moveTo>
                  <a:cubicBezTo>
                    <a:pt x="53" y="0"/>
                    <a:pt x="1" y="100"/>
                    <a:pt x="80" y="129"/>
                  </a:cubicBezTo>
                  <a:cubicBezTo>
                    <a:pt x="429" y="298"/>
                    <a:pt x="698" y="590"/>
                    <a:pt x="822" y="961"/>
                  </a:cubicBezTo>
                  <a:cubicBezTo>
                    <a:pt x="991" y="1400"/>
                    <a:pt x="991" y="1883"/>
                    <a:pt x="979" y="2344"/>
                  </a:cubicBezTo>
                  <a:cubicBezTo>
                    <a:pt x="979" y="2389"/>
                    <a:pt x="1016" y="2412"/>
                    <a:pt x="1052" y="2412"/>
                  </a:cubicBezTo>
                  <a:cubicBezTo>
                    <a:pt x="1089" y="2412"/>
                    <a:pt x="1126" y="2389"/>
                    <a:pt x="1126" y="2344"/>
                  </a:cubicBezTo>
                  <a:cubicBezTo>
                    <a:pt x="1137" y="1850"/>
                    <a:pt x="1126" y="1332"/>
                    <a:pt x="946" y="871"/>
                  </a:cubicBezTo>
                  <a:cubicBezTo>
                    <a:pt x="800" y="489"/>
                    <a:pt x="518" y="186"/>
                    <a:pt x="147" y="6"/>
                  </a:cubicBezTo>
                  <a:cubicBezTo>
                    <a:pt x="138" y="2"/>
                    <a:pt x="129" y="0"/>
                    <a:pt x="12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6"/>
            <p:cNvSpPr/>
            <p:nvPr/>
          </p:nvSpPr>
          <p:spPr>
            <a:xfrm>
              <a:off x="6204648" y="1897110"/>
              <a:ext cx="150131" cy="298259"/>
            </a:xfrm>
            <a:custGeom>
              <a:avLst/>
              <a:gdLst/>
              <a:ahLst/>
              <a:cxnLst/>
              <a:rect l="l" t="t" r="r" b="b"/>
              <a:pathLst>
                <a:path w="1271" h="2525" extrusionOk="0">
                  <a:moveTo>
                    <a:pt x="436" y="1"/>
                  </a:moveTo>
                  <a:cubicBezTo>
                    <a:pt x="419" y="1"/>
                    <a:pt x="400" y="6"/>
                    <a:pt x="383" y="19"/>
                  </a:cubicBezTo>
                  <a:cubicBezTo>
                    <a:pt x="0" y="333"/>
                    <a:pt x="34" y="986"/>
                    <a:pt x="180" y="1424"/>
                  </a:cubicBezTo>
                  <a:cubicBezTo>
                    <a:pt x="349" y="1896"/>
                    <a:pt x="686" y="2290"/>
                    <a:pt x="1136" y="2515"/>
                  </a:cubicBezTo>
                  <a:cubicBezTo>
                    <a:pt x="1148" y="2521"/>
                    <a:pt x="1159" y="2524"/>
                    <a:pt x="1170" y="2524"/>
                  </a:cubicBezTo>
                  <a:cubicBezTo>
                    <a:pt x="1231" y="2524"/>
                    <a:pt x="1270" y="2429"/>
                    <a:pt x="1203" y="2391"/>
                  </a:cubicBezTo>
                  <a:cubicBezTo>
                    <a:pt x="799" y="2188"/>
                    <a:pt x="484" y="1840"/>
                    <a:pt x="326" y="1413"/>
                  </a:cubicBezTo>
                  <a:cubicBezTo>
                    <a:pt x="191" y="1019"/>
                    <a:pt x="124" y="412"/>
                    <a:pt x="484" y="109"/>
                  </a:cubicBezTo>
                  <a:cubicBezTo>
                    <a:pt x="545" y="65"/>
                    <a:pt x="497" y="1"/>
                    <a:pt x="43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6"/>
            <p:cNvSpPr/>
            <p:nvPr/>
          </p:nvSpPr>
          <p:spPr>
            <a:xfrm>
              <a:off x="7381486" y="1721227"/>
              <a:ext cx="441769" cy="125682"/>
            </a:xfrm>
            <a:custGeom>
              <a:avLst/>
              <a:gdLst/>
              <a:ahLst/>
              <a:cxnLst/>
              <a:rect l="l" t="t" r="r" b="b"/>
              <a:pathLst>
                <a:path w="3740" h="1064" extrusionOk="0">
                  <a:moveTo>
                    <a:pt x="1932" y="0"/>
                  </a:moveTo>
                  <a:cubicBezTo>
                    <a:pt x="1493" y="0"/>
                    <a:pt x="1065" y="126"/>
                    <a:pt x="695" y="361"/>
                  </a:cubicBezTo>
                  <a:cubicBezTo>
                    <a:pt x="437" y="518"/>
                    <a:pt x="212" y="721"/>
                    <a:pt x="32" y="968"/>
                  </a:cubicBezTo>
                  <a:cubicBezTo>
                    <a:pt x="0" y="1016"/>
                    <a:pt x="53" y="1063"/>
                    <a:pt x="102" y="1063"/>
                  </a:cubicBezTo>
                  <a:cubicBezTo>
                    <a:pt x="123" y="1063"/>
                    <a:pt x="142" y="1055"/>
                    <a:pt x="156" y="1036"/>
                  </a:cubicBezTo>
                  <a:cubicBezTo>
                    <a:pt x="470" y="631"/>
                    <a:pt x="898" y="338"/>
                    <a:pt x="1392" y="204"/>
                  </a:cubicBezTo>
                  <a:cubicBezTo>
                    <a:pt x="1568" y="161"/>
                    <a:pt x="1747" y="139"/>
                    <a:pt x="1925" y="139"/>
                  </a:cubicBezTo>
                  <a:cubicBezTo>
                    <a:pt x="2259" y="139"/>
                    <a:pt x="2591" y="214"/>
                    <a:pt x="2899" y="361"/>
                  </a:cubicBezTo>
                  <a:cubicBezTo>
                    <a:pt x="3157" y="485"/>
                    <a:pt x="3393" y="665"/>
                    <a:pt x="3596" y="878"/>
                  </a:cubicBezTo>
                  <a:cubicBezTo>
                    <a:pt x="3612" y="895"/>
                    <a:pt x="3630" y="902"/>
                    <a:pt x="3647" y="902"/>
                  </a:cubicBezTo>
                  <a:cubicBezTo>
                    <a:pt x="3699" y="902"/>
                    <a:pt x="3739" y="836"/>
                    <a:pt x="3697" y="777"/>
                  </a:cubicBezTo>
                  <a:cubicBezTo>
                    <a:pt x="3315" y="361"/>
                    <a:pt x="2809" y="102"/>
                    <a:pt x="2258" y="24"/>
                  </a:cubicBezTo>
                  <a:cubicBezTo>
                    <a:pt x="2149" y="8"/>
                    <a:pt x="2040" y="0"/>
                    <a:pt x="193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6"/>
            <p:cNvSpPr/>
            <p:nvPr/>
          </p:nvSpPr>
          <p:spPr>
            <a:xfrm>
              <a:off x="8016032" y="2035312"/>
              <a:ext cx="269904" cy="151787"/>
            </a:xfrm>
            <a:custGeom>
              <a:avLst/>
              <a:gdLst/>
              <a:ahLst/>
              <a:cxnLst/>
              <a:rect l="l" t="t" r="r" b="b"/>
              <a:pathLst>
                <a:path w="2285" h="1285" extrusionOk="0">
                  <a:moveTo>
                    <a:pt x="670" y="0"/>
                  </a:moveTo>
                  <a:cubicBezTo>
                    <a:pt x="456" y="0"/>
                    <a:pt x="245" y="55"/>
                    <a:pt x="56" y="187"/>
                  </a:cubicBezTo>
                  <a:cubicBezTo>
                    <a:pt x="1" y="223"/>
                    <a:pt x="36" y="313"/>
                    <a:pt x="94" y="313"/>
                  </a:cubicBezTo>
                  <a:cubicBezTo>
                    <a:pt x="107" y="313"/>
                    <a:pt x="121" y="309"/>
                    <a:pt x="135" y="299"/>
                  </a:cubicBezTo>
                  <a:cubicBezTo>
                    <a:pt x="302" y="187"/>
                    <a:pt x="490" y="140"/>
                    <a:pt x="680" y="140"/>
                  </a:cubicBezTo>
                  <a:cubicBezTo>
                    <a:pt x="911" y="140"/>
                    <a:pt x="1146" y="210"/>
                    <a:pt x="1349" y="321"/>
                  </a:cubicBezTo>
                  <a:cubicBezTo>
                    <a:pt x="1720" y="513"/>
                    <a:pt x="2057" y="794"/>
                    <a:pt x="2136" y="1232"/>
                  </a:cubicBezTo>
                  <a:cubicBezTo>
                    <a:pt x="2145" y="1269"/>
                    <a:pt x="2173" y="1285"/>
                    <a:pt x="2202" y="1285"/>
                  </a:cubicBezTo>
                  <a:cubicBezTo>
                    <a:pt x="2243" y="1285"/>
                    <a:pt x="2284" y="1251"/>
                    <a:pt x="2271" y="1198"/>
                  </a:cubicBezTo>
                  <a:cubicBezTo>
                    <a:pt x="2181" y="715"/>
                    <a:pt x="1821" y="389"/>
                    <a:pt x="1394" y="187"/>
                  </a:cubicBezTo>
                  <a:cubicBezTo>
                    <a:pt x="1166" y="73"/>
                    <a:pt x="916" y="0"/>
                    <a:pt x="67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6"/>
            <p:cNvSpPr/>
            <p:nvPr/>
          </p:nvSpPr>
          <p:spPr>
            <a:xfrm>
              <a:off x="7181271" y="2221354"/>
              <a:ext cx="362038" cy="150724"/>
            </a:xfrm>
            <a:custGeom>
              <a:avLst/>
              <a:gdLst/>
              <a:ahLst/>
              <a:cxnLst/>
              <a:rect l="l" t="t" r="r" b="b"/>
              <a:pathLst>
                <a:path w="3065" h="1276" extrusionOk="0">
                  <a:moveTo>
                    <a:pt x="104" y="0"/>
                  </a:moveTo>
                  <a:cubicBezTo>
                    <a:pt x="51" y="0"/>
                    <a:pt x="1" y="48"/>
                    <a:pt x="41" y="96"/>
                  </a:cubicBezTo>
                  <a:cubicBezTo>
                    <a:pt x="355" y="489"/>
                    <a:pt x="783" y="770"/>
                    <a:pt x="1255" y="927"/>
                  </a:cubicBezTo>
                  <a:cubicBezTo>
                    <a:pt x="1806" y="1130"/>
                    <a:pt x="2390" y="1242"/>
                    <a:pt x="2975" y="1276"/>
                  </a:cubicBezTo>
                  <a:cubicBezTo>
                    <a:pt x="3065" y="1276"/>
                    <a:pt x="3065" y="1141"/>
                    <a:pt x="2975" y="1130"/>
                  </a:cubicBezTo>
                  <a:cubicBezTo>
                    <a:pt x="2424" y="1107"/>
                    <a:pt x="1873" y="995"/>
                    <a:pt x="1345" y="804"/>
                  </a:cubicBezTo>
                  <a:cubicBezTo>
                    <a:pt x="884" y="669"/>
                    <a:pt x="468" y="399"/>
                    <a:pt x="164" y="28"/>
                  </a:cubicBezTo>
                  <a:cubicBezTo>
                    <a:pt x="148" y="8"/>
                    <a:pt x="126" y="0"/>
                    <a:pt x="10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6"/>
            <p:cNvSpPr/>
            <p:nvPr/>
          </p:nvSpPr>
          <p:spPr>
            <a:xfrm>
              <a:off x="7688010" y="2281123"/>
              <a:ext cx="183086" cy="93671"/>
            </a:xfrm>
            <a:custGeom>
              <a:avLst/>
              <a:gdLst/>
              <a:ahLst/>
              <a:cxnLst/>
              <a:rect l="l" t="t" r="r" b="b"/>
              <a:pathLst>
                <a:path w="1550" h="793" extrusionOk="0">
                  <a:moveTo>
                    <a:pt x="1444" y="0"/>
                  </a:moveTo>
                  <a:cubicBezTo>
                    <a:pt x="1430" y="0"/>
                    <a:pt x="1417" y="5"/>
                    <a:pt x="1406" y="17"/>
                  </a:cubicBezTo>
                  <a:cubicBezTo>
                    <a:pt x="1035" y="365"/>
                    <a:pt x="585" y="590"/>
                    <a:pt x="90" y="658"/>
                  </a:cubicBezTo>
                  <a:cubicBezTo>
                    <a:pt x="0" y="669"/>
                    <a:pt x="34" y="792"/>
                    <a:pt x="124" y="792"/>
                  </a:cubicBezTo>
                  <a:cubicBezTo>
                    <a:pt x="641" y="725"/>
                    <a:pt x="1124" y="489"/>
                    <a:pt x="1495" y="129"/>
                  </a:cubicBezTo>
                  <a:cubicBezTo>
                    <a:pt x="1549" y="75"/>
                    <a:pt x="1496" y="0"/>
                    <a:pt x="144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6"/>
            <p:cNvSpPr/>
            <p:nvPr/>
          </p:nvSpPr>
          <p:spPr>
            <a:xfrm>
              <a:off x="7020036" y="1933491"/>
              <a:ext cx="132885" cy="109972"/>
            </a:xfrm>
            <a:custGeom>
              <a:avLst/>
              <a:gdLst/>
              <a:ahLst/>
              <a:cxnLst/>
              <a:rect l="l" t="t" r="r" b="b"/>
              <a:pathLst>
                <a:path w="1125" h="931" extrusionOk="0">
                  <a:moveTo>
                    <a:pt x="105" y="0"/>
                  </a:moveTo>
                  <a:cubicBezTo>
                    <a:pt x="75" y="0"/>
                    <a:pt x="43" y="20"/>
                    <a:pt x="34" y="48"/>
                  </a:cubicBezTo>
                  <a:cubicBezTo>
                    <a:pt x="0" y="329"/>
                    <a:pt x="23" y="655"/>
                    <a:pt x="270" y="835"/>
                  </a:cubicBezTo>
                  <a:cubicBezTo>
                    <a:pt x="353" y="890"/>
                    <a:pt x="452" y="931"/>
                    <a:pt x="553" y="931"/>
                  </a:cubicBezTo>
                  <a:cubicBezTo>
                    <a:pt x="575" y="931"/>
                    <a:pt x="597" y="929"/>
                    <a:pt x="619" y="925"/>
                  </a:cubicBezTo>
                  <a:cubicBezTo>
                    <a:pt x="754" y="914"/>
                    <a:pt x="877" y="824"/>
                    <a:pt x="945" y="711"/>
                  </a:cubicBezTo>
                  <a:cubicBezTo>
                    <a:pt x="1035" y="554"/>
                    <a:pt x="1091" y="374"/>
                    <a:pt x="1113" y="194"/>
                  </a:cubicBezTo>
                  <a:cubicBezTo>
                    <a:pt x="1125" y="160"/>
                    <a:pt x="1102" y="127"/>
                    <a:pt x="1068" y="115"/>
                  </a:cubicBezTo>
                  <a:cubicBezTo>
                    <a:pt x="1062" y="113"/>
                    <a:pt x="1056" y="112"/>
                    <a:pt x="1050" y="112"/>
                  </a:cubicBezTo>
                  <a:cubicBezTo>
                    <a:pt x="1020" y="112"/>
                    <a:pt x="988" y="133"/>
                    <a:pt x="978" y="160"/>
                  </a:cubicBezTo>
                  <a:cubicBezTo>
                    <a:pt x="956" y="340"/>
                    <a:pt x="900" y="498"/>
                    <a:pt x="821" y="655"/>
                  </a:cubicBezTo>
                  <a:cubicBezTo>
                    <a:pt x="767" y="746"/>
                    <a:pt x="676" y="800"/>
                    <a:pt x="578" y="800"/>
                  </a:cubicBezTo>
                  <a:cubicBezTo>
                    <a:pt x="554" y="800"/>
                    <a:pt x="530" y="797"/>
                    <a:pt x="506" y="790"/>
                  </a:cubicBezTo>
                  <a:cubicBezTo>
                    <a:pt x="191" y="723"/>
                    <a:pt x="135" y="374"/>
                    <a:pt x="169" y="93"/>
                  </a:cubicBezTo>
                  <a:cubicBezTo>
                    <a:pt x="180" y="48"/>
                    <a:pt x="158" y="14"/>
                    <a:pt x="124" y="3"/>
                  </a:cubicBezTo>
                  <a:cubicBezTo>
                    <a:pt x="118" y="1"/>
                    <a:pt x="112" y="0"/>
                    <a:pt x="105" y="0"/>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6"/>
            <p:cNvSpPr/>
            <p:nvPr/>
          </p:nvSpPr>
          <p:spPr>
            <a:xfrm>
              <a:off x="7059843" y="1817850"/>
              <a:ext cx="30711" cy="47131"/>
            </a:xfrm>
            <a:custGeom>
              <a:avLst/>
              <a:gdLst/>
              <a:ahLst/>
              <a:cxnLst/>
              <a:rect l="l" t="t" r="r" b="b"/>
              <a:pathLst>
                <a:path w="260" h="399" extrusionOk="0">
                  <a:moveTo>
                    <a:pt x="177" y="1"/>
                  </a:moveTo>
                  <a:cubicBezTo>
                    <a:pt x="170" y="1"/>
                    <a:pt x="164" y="2"/>
                    <a:pt x="158" y="4"/>
                  </a:cubicBezTo>
                  <a:cubicBezTo>
                    <a:pt x="147" y="15"/>
                    <a:pt x="135" y="15"/>
                    <a:pt x="113" y="26"/>
                  </a:cubicBezTo>
                  <a:cubicBezTo>
                    <a:pt x="107" y="24"/>
                    <a:pt x="101" y="24"/>
                    <a:pt x="96" y="24"/>
                  </a:cubicBezTo>
                  <a:cubicBezTo>
                    <a:pt x="68" y="24"/>
                    <a:pt x="44" y="45"/>
                    <a:pt x="34" y="83"/>
                  </a:cubicBezTo>
                  <a:cubicBezTo>
                    <a:pt x="23" y="128"/>
                    <a:pt x="12" y="173"/>
                    <a:pt x="12" y="218"/>
                  </a:cubicBezTo>
                  <a:cubicBezTo>
                    <a:pt x="1" y="274"/>
                    <a:pt x="12" y="330"/>
                    <a:pt x="45" y="375"/>
                  </a:cubicBezTo>
                  <a:cubicBezTo>
                    <a:pt x="66" y="391"/>
                    <a:pt x="92" y="399"/>
                    <a:pt x="117" y="399"/>
                  </a:cubicBezTo>
                  <a:cubicBezTo>
                    <a:pt x="146" y="399"/>
                    <a:pt x="174" y="388"/>
                    <a:pt x="192" y="364"/>
                  </a:cubicBezTo>
                  <a:cubicBezTo>
                    <a:pt x="225" y="319"/>
                    <a:pt x="248" y="274"/>
                    <a:pt x="248" y="229"/>
                  </a:cubicBezTo>
                  <a:cubicBezTo>
                    <a:pt x="259" y="173"/>
                    <a:pt x="259" y="116"/>
                    <a:pt x="248" y="49"/>
                  </a:cubicBezTo>
                  <a:cubicBezTo>
                    <a:pt x="239" y="21"/>
                    <a:pt x="207" y="1"/>
                    <a:pt x="177" y="1"/>
                  </a:cubicBezTo>
                  <a:close/>
                </a:path>
              </a:pathLst>
            </a:custGeom>
            <a:solidFill>
              <a:srgbClr val="3F9CA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6"/>
            <p:cNvSpPr/>
            <p:nvPr/>
          </p:nvSpPr>
          <p:spPr>
            <a:xfrm>
              <a:off x="7114297" y="1827890"/>
              <a:ext cx="34609" cy="43705"/>
            </a:xfrm>
            <a:custGeom>
              <a:avLst/>
              <a:gdLst/>
              <a:ahLst/>
              <a:cxnLst/>
              <a:rect l="l" t="t" r="r" b="b"/>
              <a:pathLst>
                <a:path w="293" h="370" extrusionOk="0">
                  <a:moveTo>
                    <a:pt x="141" y="0"/>
                  </a:moveTo>
                  <a:cubicBezTo>
                    <a:pt x="133" y="0"/>
                    <a:pt x="124" y="3"/>
                    <a:pt x="113" y="9"/>
                  </a:cubicBezTo>
                  <a:cubicBezTo>
                    <a:pt x="90" y="9"/>
                    <a:pt x="79" y="20"/>
                    <a:pt x="68" y="31"/>
                  </a:cubicBezTo>
                  <a:cubicBezTo>
                    <a:pt x="12" y="121"/>
                    <a:pt x="0" y="234"/>
                    <a:pt x="57" y="335"/>
                  </a:cubicBezTo>
                  <a:cubicBezTo>
                    <a:pt x="64" y="357"/>
                    <a:pt x="85" y="369"/>
                    <a:pt x="109" y="369"/>
                  </a:cubicBezTo>
                  <a:cubicBezTo>
                    <a:pt x="121" y="369"/>
                    <a:pt x="135" y="365"/>
                    <a:pt x="147" y="357"/>
                  </a:cubicBezTo>
                  <a:cubicBezTo>
                    <a:pt x="248" y="301"/>
                    <a:pt x="293" y="177"/>
                    <a:pt x="259" y="65"/>
                  </a:cubicBezTo>
                  <a:cubicBezTo>
                    <a:pt x="248" y="43"/>
                    <a:pt x="225" y="20"/>
                    <a:pt x="203" y="9"/>
                  </a:cubicBezTo>
                  <a:lnTo>
                    <a:pt x="169" y="9"/>
                  </a:lnTo>
                  <a:cubicBezTo>
                    <a:pt x="158" y="3"/>
                    <a:pt x="149" y="0"/>
                    <a:pt x="141" y="0"/>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3" name="Google Shape;2243;p46"/>
          <p:cNvSpPr txBox="1">
            <a:spLocks noGrp="1"/>
          </p:cNvSpPr>
          <p:nvPr>
            <p:ph type="ctrTitle"/>
          </p:nvPr>
        </p:nvSpPr>
        <p:spPr>
          <a:xfrm>
            <a:off x="1035825" y="811604"/>
            <a:ext cx="6588654" cy="206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400" b="1" dirty="0">
                <a:solidFill>
                  <a:schemeClr val="accent3"/>
                </a:solidFill>
                <a:latin typeface="Montserrat"/>
                <a:ea typeface="Montserrat"/>
                <a:cs typeface="Montserrat"/>
                <a:sym typeface="Montserrat"/>
              </a:rPr>
              <a:t>IBM Watson </a:t>
            </a:r>
            <a:r>
              <a:rPr lang="fr-FR" sz="4400" b="1" dirty="0" err="1">
                <a:solidFill>
                  <a:schemeClr val="accent3"/>
                </a:solidFill>
                <a:latin typeface="Montserrat"/>
                <a:ea typeface="Montserrat"/>
                <a:cs typeface="Montserrat"/>
                <a:sym typeface="Montserrat"/>
              </a:rPr>
              <a:t>Language</a:t>
            </a:r>
            <a:r>
              <a:rPr lang="fr-FR" sz="4400" b="1" dirty="0">
                <a:solidFill>
                  <a:schemeClr val="accent3"/>
                </a:solidFill>
                <a:latin typeface="Montserrat"/>
                <a:ea typeface="Montserrat"/>
                <a:cs typeface="Montserrat"/>
                <a:sym typeface="Montserrat"/>
              </a:rPr>
              <a:t> Translator</a:t>
            </a:r>
            <a:endParaRPr sz="4400" dirty="0">
              <a:solidFill>
                <a:schemeClr val="accent3"/>
              </a:solidFill>
            </a:endParaRPr>
          </a:p>
        </p:txBody>
      </p:sp>
      <p:sp>
        <p:nvSpPr>
          <p:cNvPr id="2244" name="Google Shape;2244;p46"/>
          <p:cNvSpPr txBox="1">
            <a:spLocks noGrp="1"/>
          </p:cNvSpPr>
          <p:nvPr>
            <p:ph type="subTitle" idx="1"/>
          </p:nvPr>
        </p:nvSpPr>
        <p:spPr>
          <a:xfrm>
            <a:off x="288992" y="3859865"/>
            <a:ext cx="9355289" cy="32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b="1" dirty="0"/>
              <a:t>EL HAFIDI OUSSAMA	EL GHAYOUBI ABDELHAKIM	ILYASS BAZZI</a:t>
            </a:r>
            <a:endParaRPr b="1" dirty="0"/>
          </a:p>
        </p:txBody>
      </p:sp>
      <p:grpSp>
        <p:nvGrpSpPr>
          <p:cNvPr id="2260" name="Google Shape;2260;p46"/>
          <p:cNvGrpSpPr/>
          <p:nvPr/>
        </p:nvGrpSpPr>
        <p:grpSpPr>
          <a:xfrm>
            <a:off x="1517279" y="190323"/>
            <a:ext cx="1523884" cy="689361"/>
            <a:chOff x="5935450" y="921661"/>
            <a:chExt cx="739786" cy="334641"/>
          </a:xfrm>
        </p:grpSpPr>
        <p:sp>
          <p:nvSpPr>
            <p:cNvPr id="2261" name="Google Shape;2261;p46"/>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6"/>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6"/>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6"/>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6"/>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6"/>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46"/>
          <p:cNvSpPr/>
          <p:nvPr/>
        </p:nvSpPr>
        <p:spPr>
          <a:xfrm>
            <a:off x="7252146" y="3863253"/>
            <a:ext cx="113197" cy="108485"/>
          </a:xfrm>
          <a:custGeom>
            <a:avLst/>
            <a:gdLst/>
            <a:ahLst/>
            <a:cxnLst/>
            <a:rect l="l" t="t" r="r" b="b"/>
            <a:pathLst>
              <a:path w="1057" h="1013" extrusionOk="0">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6"/>
          <p:cNvSpPr/>
          <p:nvPr/>
        </p:nvSpPr>
        <p:spPr>
          <a:xfrm>
            <a:off x="2012434" y="4455453"/>
            <a:ext cx="88030" cy="85567"/>
          </a:xfrm>
          <a:custGeom>
            <a:avLst/>
            <a:gdLst/>
            <a:ahLst/>
            <a:cxnLst/>
            <a:rect l="l" t="t" r="r" b="b"/>
            <a:pathLst>
              <a:path w="822" h="799" extrusionOk="0">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6"/>
          <p:cNvSpPr/>
          <p:nvPr/>
        </p:nvSpPr>
        <p:spPr>
          <a:xfrm>
            <a:off x="7983605" y="2926886"/>
            <a:ext cx="62649" cy="63934"/>
          </a:xfrm>
          <a:custGeom>
            <a:avLst/>
            <a:gdLst/>
            <a:ahLst/>
            <a:cxnLst/>
            <a:rect l="l" t="t" r="r" b="b"/>
            <a:pathLst>
              <a:path w="585" h="597" extrusionOk="0">
                <a:moveTo>
                  <a:pt x="326" y="1"/>
                </a:moveTo>
                <a:lnTo>
                  <a:pt x="203" y="181"/>
                </a:lnTo>
                <a:lnTo>
                  <a:pt x="0" y="169"/>
                </a:lnTo>
                <a:lnTo>
                  <a:pt x="124" y="338"/>
                </a:lnTo>
                <a:lnTo>
                  <a:pt x="45" y="540"/>
                </a:lnTo>
                <a:lnTo>
                  <a:pt x="247" y="473"/>
                </a:lnTo>
                <a:lnTo>
                  <a:pt x="416" y="597"/>
                </a:lnTo>
                <a:lnTo>
                  <a:pt x="416" y="383"/>
                </a:lnTo>
                <a:lnTo>
                  <a:pt x="585" y="270"/>
                </a:lnTo>
                <a:lnTo>
                  <a:pt x="382" y="203"/>
                </a:lnTo>
                <a:lnTo>
                  <a:pt x="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53E88C83-DB6C-4CC8-80B6-39CE7D750A0F}"/>
              </a:ext>
            </a:extLst>
          </p:cNvPr>
          <p:cNvPicPr>
            <a:picLocks noChangeAspect="1"/>
          </p:cNvPicPr>
          <p:nvPr/>
        </p:nvPicPr>
        <p:blipFill>
          <a:blip r:embed="rId3"/>
          <a:stretch>
            <a:fillRect/>
          </a:stretch>
        </p:blipFill>
        <p:spPr>
          <a:xfrm>
            <a:off x="7559084" y="-322350"/>
            <a:ext cx="1668780" cy="1668780"/>
          </a:xfrm>
          <a:prstGeom prst="rect">
            <a:avLst/>
          </a:prstGeom>
        </p:spPr>
      </p:pic>
      <p:sp>
        <p:nvSpPr>
          <p:cNvPr id="51" name="Google Shape;2244;p46">
            <a:extLst>
              <a:ext uri="{FF2B5EF4-FFF2-40B4-BE49-F238E27FC236}">
                <a16:creationId xmlns:a16="http://schemas.microsoft.com/office/drawing/2014/main" id="{2ED3D3B9-4B5B-4FD5-99C2-DD0CC9515394}"/>
              </a:ext>
            </a:extLst>
          </p:cNvPr>
          <p:cNvSpPr txBox="1">
            <a:spLocks/>
          </p:cNvSpPr>
          <p:nvPr/>
        </p:nvSpPr>
        <p:spPr>
          <a:xfrm>
            <a:off x="3622430" y="3543112"/>
            <a:ext cx="1899140" cy="32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Syne"/>
              <a:buNone/>
              <a:defRPr sz="1600" b="0" i="0" u="none" strike="noStrike" cap="none">
                <a:solidFill>
                  <a:schemeClr val="accent3"/>
                </a:solidFill>
                <a:latin typeface="Syne"/>
                <a:ea typeface="Syne"/>
                <a:cs typeface="Syne"/>
                <a:sym typeface="Syne"/>
              </a:defRPr>
            </a:lvl1pPr>
            <a:lvl2pPr marL="914400" marR="0" lvl="1"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2pPr>
            <a:lvl3pPr marL="1371600" marR="0" lvl="2"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3pPr>
            <a:lvl4pPr marL="1828800" marR="0" lvl="3"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4pPr>
            <a:lvl5pPr marL="2286000" marR="0" lvl="4"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5pPr>
            <a:lvl6pPr marL="2743200" marR="0" lvl="5"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6pPr>
            <a:lvl7pPr marL="3200400" marR="0" lvl="6"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7pPr>
            <a:lvl8pPr marL="3657600" marR="0" lvl="7"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8pPr>
            <a:lvl9pPr marL="4114800" marR="0" lvl="8"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9pPr>
          </a:lstStyle>
          <a:p>
            <a:pPr marL="0" indent="0"/>
            <a:r>
              <a:rPr lang="fr-FR" b="1" dirty="0">
                <a:solidFill>
                  <a:srgbClr val="000000"/>
                </a:solidFill>
              </a:rPr>
              <a:t>Réalisé par :</a:t>
            </a:r>
          </a:p>
        </p:txBody>
      </p:sp>
      <p:sp>
        <p:nvSpPr>
          <p:cNvPr id="52" name="Google Shape;2244;p46">
            <a:extLst>
              <a:ext uri="{FF2B5EF4-FFF2-40B4-BE49-F238E27FC236}">
                <a16:creationId xmlns:a16="http://schemas.microsoft.com/office/drawing/2014/main" id="{2BB3CC39-67BF-43C1-9AC1-58090104B21E}"/>
              </a:ext>
            </a:extLst>
          </p:cNvPr>
          <p:cNvSpPr txBox="1">
            <a:spLocks/>
          </p:cNvSpPr>
          <p:nvPr/>
        </p:nvSpPr>
        <p:spPr>
          <a:xfrm>
            <a:off x="3622430" y="2639752"/>
            <a:ext cx="1899140" cy="32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Syne"/>
              <a:buNone/>
              <a:defRPr sz="1600" b="0" i="0" u="none" strike="noStrike" cap="none">
                <a:solidFill>
                  <a:schemeClr val="accent3"/>
                </a:solidFill>
                <a:latin typeface="Syne"/>
                <a:ea typeface="Syne"/>
                <a:cs typeface="Syne"/>
                <a:sym typeface="Syne"/>
              </a:defRPr>
            </a:lvl1pPr>
            <a:lvl2pPr marL="914400" marR="0" lvl="1"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2pPr>
            <a:lvl3pPr marL="1371600" marR="0" lvl="2"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3pPr>
            <a:lvl4pPr marL="1828800" marR="0" lvl="3"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4pPr>
            <a:lvl5pPr marL="2286000" marR="0" lvl="4"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5pPr>
            <a:lvl6pPr marL="2743200" marR="0" lvl="5"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6pPr>
            <a:lvl7pPr marL="3200400" marR="0" lvl="6"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7pPr>
            <a:lvl8pPr marL="3657600" marR="0" lvl="7"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8pPr>
            <a:lvl9pPr marL="4114800" marR="0" lvl="8"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9pPr>
          </a:lstStyle>
          <a:p>
            <a:pPr marL="0" indent="0"/>
            <a:r>
              <a:rPr lang="fr-FR" b="1" dirty="0">
                <a:solidFill>
                  <a:srgbClr val="000000"/>
                </a:solidFill>
              </a:rPr>
              <a:t>Encadré</a:t>
            </a:r>
            <a:r>
              <a:rPr lang="fr-FR" b="1" dirty="0"/>
              <a:t> </a:t>
            </a:r>
            <a:r>
              <a:rPr lang="fr-FR" b="1" dirty="0">
                <a:solidFill>
                  <a:srgbClr val="000000"/>
                </a:solidFill>
              </a:rPr>
              <a:t>par :</a:t>
            </a:r>
          </a:p>
        </p:txBody>
      </p:sp>
      <p:sp>
        <p:nvSpPr>
          <p:cNvPr id="53" name="Google Shape;2244;p46">
            <a:extLst>
              <a:ext uri="{FF2B5EF4-FFF2-40B4-BE49-F238E27FC236}">
                <a16:creationId xmlns:a16="http://schemas.microsoft.com/office/drawing/2014/main" id="{8032E8CA-E8BE-4794-99CF-A039036C1D33}"/>
              </a:ext>
            </a:extLst>
          </p:cNvPr>
          <p:cNvSpPr txBox="1">
            <a:spLocks/>
          </p:cNvSpPr>
          <p:nvPr/>
        </p:nvSpPr>
        <p:spPr>
          <a:xfrm>
            <a:off x="3413485" y="2956505"/>
            <a:ext cx="2317031" cy="32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Syne"/>
              <a:buNone/>
              <a:defRPr sz="1600" b="0" i="0" u="none" strike="noStrike" cap="none">
                <a:solidFill>
                  <a:schemeClr val="accent3"/>
                </a:solidFill>
                <a:latin typeface="Syne"/>
                <a:ea typeface="Syne"/>
                <a:cs typeface="Syne"/>
                <a:sym typeface="Syne"/>
              </a:defRPr>
            </a:lvl1pPr>
            <a:lvl2pPr marL="914400" marR="0" lvl="1"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2pPr>
            <a:lvl3pPr marL="1371600" marR="0" lvl="2"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3pPr>
            <a:lvl4pPr marL="1828800" marR="0" lvl="3"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4pPr>
            <a:lvl5pPr marL="2286000" marR="0" lvl="4"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5pPr>
            <a:lvl6pPr marL="2743200" marR="0" lvl="5"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6pPr>
            <a:lvl7pPr marL="3200400" marR="0" lvl="6"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7pPr>
            <a:lvl8pPr marL="3657600" marR="0" lvl="7"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8pPr>
            <a:lvl9pPr marL="4114800" marR="0" lvl="8" indent="-317500" algn="ctr" rtl="0">
              <a:lnSpc>
                <a:spcPct val="100000"/>
              </a:lnSpc>
              <a:spcBef>
                <a:spcPts val="0"/>
              </a:spcBef>
              <a:spcAft>
                <a:spcPts val="0"/>
              </a:spcAft>
              <a:buClr>
                <a:schemeClr val="accent3"/>
              </a:buClr>
              <a:buSzPts val="1800"/>
              <a:buFont typeface="Syne"/>
              <a:buNone/>
              <a:defRPr sz="1800" b="0" i="0" u="none" strike="noStrike" cap="none">
                <a:solidFill>
                  <a:schemeClr val="accent3"/>
                </a:solidFill>
                <a:latin typeface="Syne"/>
                <a:ea typeface="Syne"/>
                <a:cs typeface="Syne"/>
                <a:sym typeface="Syne"/>
              </a:defRPr>
            </a:lvl9pPr>
          </a:lstStyle>
          <a:p>
            <a:pPr marL="0" indent="0"/>
            <a:r>
              <a:rPr lang="fr-FR" b="1" dirty="0"/>
              <a:t>Mme. BENABBOU</a:t>
            </a:r>
          </a:p>
        </p:txBody>
      </p:sp>
      <p:pic>
        <p:nvPicPr>
          <p:cNvPr id="6" name="Image 5">
            <a:extLst>
              <a:ext uri="{FF2B5EF4-FFF2-40B4-BE49-F238E27FC236}">
                <a16:creationId xmlns:a16="http://schemas.microsoft.com/office/drawing/2014/main" id="{FD9A080F-D4B8-414B-9C84-76A1DDFE00F0}"/>
              </a:ext>
            </a:extLst>
          </p:cNvPr>
          <p:cNvPicPr>
            <a:picLocks noChangeAspect="1"/>
          </p:cNvPicPr>
          <p:nvPr/>
        </p:nvPicPr>
        <p:blipFill>
          <a:blip r:embed="rId4"/>
          <a:stretch>
            <a:fillRect/>
          </a:stretch>
        </p:blipFill>
        <p:spPr>
          <a:xfrm>
            <a:off x="813575" y="2301129"/>
            <a:ext cx="2449428" cy="1632952"/>
          </a:xfrm>
          <a:prstGeom prst="rect">
            <a:avLst/>
          </a:prstGeom>
        </p:spPr>
      </p:pic>
      <p:pic>
        <p:nvPicPr>
          <p:cNvPr id="37" name="Image 36">
            <a:extLst>
              <a:ext uri="{FF2B5EF4-FFF2-40B4-BE49-F238E27FC236}">
                <a16:creationId xmlns:a16="http://schemas.microsoft.com/office/drawing/2014/main" id="{82604077-C729-49B6-9A8D-52333277D934}"/>
              </a:ext>
            </a:extLst>
          </p:cNvPr>
          <p:cNvPicPr>
            <a:picLocks noChangeAspect="1"/>
          </p:cNvPicPr>
          <p:nvPr/>
        </p:nvPicPr>
        <p:blipFill>
          <a:blip r:embed="rId4"/>
          <a:stretch>
            <a:fillRect/>
          </a:stretch>
        </p:blipFill>
        <p:spPr>
          <a:xfrm>
            <a:off x="5834887" y="2254821"/>
            <a:ext cx="2449428" cy="1632952"/>
          </a:xfrm>
          <a:prstGeom prst="rect">
            <a:avLst/>
          </a:prstGeom>
        </p:spPr>
      </p:pic>
      <p:pic>
        <p:nvPicPr>
          <p:cNvPr id="35" name="Google Shape;104;p1">
            <a:extLst>
              <a:ext uri="{FF2B5EF4-FFF2-40B4-BE49-F238E27FC236}">
                <a16:creationId xmlns:a16="http://schemas.microsoft.com/office/drawing/2014/main" id="{AC8111E6-EB8A-480C-9523-1C96035A48BF}"/>
              </a:ext>
            </a:extLst>
          </p:cNvPr>
          <p:cNvPicPr preferRelativeResize="0"/>
          <p:nvPr/>
        </p:nvPicPr>
        <p:blipFill rotWithShape="1">
          <a:blip r:embed="rId5">
            <a:alphaModFix/>
          </a:blip>
          <a:srcRect/>
          <a:stretch/>
        </p:blipFill>
        <p:spPr>
          <a:xfrm>
            <a:off x="54120" y="104982"/>
            <a:ext cx="2228810" cy="868942"/>
          </a:xfrm>
          <a:prstGeom prst="rect">
            <a:avLst/>
          </a:prstGeom>
          <a:noFill/>
          <a:ln>
            <a:noFill/>
          </a:ln>
        </p:spPr>
      </p:pic>
      <p:sp>
        <p:nvSpPr>
          <p:cNvPr id="36" name="Freeform 8">
            <a:extLst>
              <a:ext uri="{FF2B5EF4-FFF2-40B4-BE49-F238E27FC236}">
                <a16:creationId xmlns:a16="http://schemas.microsoft.com/office/drawing/2014/main" id="{332B2816-1AB2-4289-8351-7F6064E5169F}"/>
              </a:ext>
            </a:extLst>
          </p:cNvPr>
          <p:cNvSpPr/>
          <p:nvPr/>
        </p:nvSpPr>
        <p:spPr>
          <a:xfrm>
            <a:off x="3895375" y="-97996"/>
            <a:ext cx="1269214" cy="1269214"/>
          </a:xfrm>
          <a:custGeom>
            <a:avLst/>
            <a:gdLst/>
            <a:ahLst/>
            <a:cxnLst/>
            <a:rect l="l" t="t" r="r" b="b"/>
            <a:pathLst>
              <a:path w="1717420" h="1717420">
                <a:moveTo>
                  <a:pt x="0" y="0"/>
                </a:moveTo>
                <a:lnTo>
                  <a:pt x="1717420" y="0"/>
                </a:lnTo>
                <a:lnTo>
                  <a:pt x="1717420" y="1717420"/>
                </a:lnTo>
                <a:lnTo>
                  <a:pt x="0" y="1717420"/>
                </a:lnTo>
                <a:lnTo>
                  <a:pt x="0" y="0"/>
                </a:lnTo>
                <a:close/>
              </a:path>
            </a:pathLst>
          </a:custGeom>
          <a:blipFill>
            <a:blip r:embed="rId6"/>
            <a:stretch>
              <a:fillRect/>
            </a:stretch>
          </a:blipFill>
        </p:spPr>
      </p:sp>
      <p:sp>
        <p:nvSpPr>
          <p:cNvPr id="38" name="Google Shape;2243;p46">
            <a:extLst>
              <a:ext uri="{FF2B5EF4-FFF2-40B4-BE49-F238E27FC236}">
                <a16:creationId xmlns:a16="http://schemas.microsoft.com/office/drawing/2014/main" id="{975A0DEE-E7B3-4BDA-A30E-9E1498BF4D85}"/>
              </a:ext>
            </a:extLst>
          </p:cNvPr>
          <p:cNvSpPr txBox="1">
            <a:spLocks/>
          </p:cNvSpPr>
          <p:nvPr/>
        </p:nvSpPr>
        <p:spPr>
          <a:xfrm>
            <a:off x="3487274" y="3819254"/>
            <a:ext cx="2169452" cy="20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Montserrat"/>
              <a:buNone/>
              <a:defRPr sz="5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r>
              <a:rPr lang="fr-FR" sz="2800" dirty="0">
                <a:solidFill>
                  <a:schemeClr val="accent3"/>
                </a:solidFill>
              </a:rPr>
              <a:t>2023/2024</a:t>
            </a:r>
          </a:p>
        </p:txBody>
      </p:sp>
      <p:pic>
        <p:nvPicPr>
          <p:cNvPr id="39" name="Image 38">
            <a:extLst>
              <a:ext uri="{FF2B5EF4-FFF2-40B4-BE49-F238E27FC236}">
                <a16:creationId xmlns:a16="http://schemas.microsoft.com/office/drawing/2014/main" id="{3CA86F1C-9F8B-4EC1-8817-1579A8E71B20}"/>
              </a:ext>
            </a:extLst>
          </p:cNvPr>
          <p:cNvPicPr>
            <a:picLocks noChangeAspect="1"/>
          </p:cNvPicPr>
          <p:nvPr/>
        </p:nvPicPr>
        <p:blipFill>
          <a:blip r:embed="rId4"/>
          <a:stretch>
            <a:fillRect/>
          </a:stretch>
        </p:blipFill>
        <p:spPr>
          <a:xfrm flipV="1">
            <a:off x="138718" y="3942339"/>
            <a:ext cx="268316" cy="178878"/>
          </a:xfrm>
          <a:prstGeom prst="rect">
            <a:avLst/>
          </a:prstGeom>
        </p:spPr>
      </p:pic>
      <p:pic>
        <p:nvPicPr>
          <p:cNvPr id="40" name="Image 39">
            <a:extLst>
              <a:ext uri="{FF2B5EF4-FFF2-40B4-BE49-F238E27FC236}">
                <a16:creationId xmlns:a16="http://schemas.microsoft.com/office/drawing/2014/main" id="{5623CE7D-913A-4646-A3F7-B19C8939C002}"/>
              </a:ext>
            </a:extLst>
          </p:cNvPr>
          <p:cNvPicPr>
            <a:picLocks noChangeAspect="1"/>
          </p:cNvPicPr>
          <p:nvPr/>
        </p:nvPicPr>
        <p:blipFill>
          <a:blip r:embed="rId4"/>
          <a:stretch>
            <a:fillRect/>
          </a:stretch>
        </p:blipFill>
        <p:spPr>
          <a:xfrm flipV="1">
            <a:off x="2907005" y="3945466"/>
            <a:ext cx="268316" cy="178878"/>
          </a:xfrm>
          <a:prstGeom prst="rect">
            <a:avLst/>
          </a:prstGeom>
        </p:spPr>
      </p:pic>
      <p:pic>
        <p:nvPicPr>
          <p:cNvPr id="41" name="Image 40">
            <a:extLst>
              <a:ext uri="{FF2B5EF4-FFF2-40B4-BE49-F238E27FC236}">
                <a16:creationId xmlns:a16="http://schemas.microsoft.com/office/drawing/2014/main" id="{790663D3-358F-4D17-8B34-74FC25D57904}"/>
              </a:ext>
            </a:extLst>
          </p:cNvPr>
          <p:cNvPicPr>
            <a:picLocks noChangeAspect="1"/>
          </p:cNvPicPr>
          <p:nvPr/>
        </p:nvPicPr>
        <p:blipFill>
          <a:blip r:embed="rId4"/>
          <a:stretch>
            <a:fillRect/>
          </a:stretch>
        </p:blipFill>
        <p:spPr>
          <a:xfrm flipV="1">
            <a:off x="6571842" y="3942339"/>
            <a:ext cx="268316" cy="1788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3135200" y="1907479"/>
            <a:ext cx="15352989" cy="1616400"/>
            <a:chOff x="3135200" y="1907479"/>
            <a:chExt cx="15352989"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6329299" y="2098549"/>
              <a:ext cx="12158890" cy="1307205"/>
              <a:chOff x="-276233" y="1907480"/>
              <a:chExt cx="12158890" cy="1307205"/>
            </a:xfrm>
          </p:grpSpPr>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nvGraphicFramePr>
                <p:xfrm>
                  <a:off x="-276233" y="1907480"/>
                  <a:ext cx="2286000" cy="1285875"/>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4"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3"/>
                  <a:stretch>
                    <a:fillRect/>
                  </a:stretch>
                </p:blipFill>
                <p:spPr>
                  <a:xfrm>
                    <a:off x="6329299" y="2098549"/>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nvGraphicFramePr>
                <p:xfrm>
                  <a:off x="2186190" y="1907481"/>
                  <a:ext cx="2286000" cy="1285875"/>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5"/>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6"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5"/>
                  <a:stretch>
                    <a:fillRect/>
                  </a:stretch>
                </p:blipFill>
                <p:spPr>
                  <a:xfrm>
                    <a:off x="8791722" y="2098550"/>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nvGraphicFramePr>
                <p:xfrm>
                  <a:off x="4671810" y="1928810"/>
                  <a:ext cx="2286000" cy="1285875"/>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8"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7"/>
                  <a:stretch>
                    <a:fillRect/>
                  </a:stretch>
                </p:blipFill>
                <p:spPr>
                  <a:xfrm>
                    <a:off x="11277342" y="2119879"/>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nvGraphicFramePr>
                <p:xfrm>
                  <a:off x="7157430" y="1907482"/>
                  <a:ext cx="2286000" cy="1285875"/>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10"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9"/>
                  <a:stretch>
                    <a:fillRect/>
                  </a:stretch>
                </p:blipFill>
                <p:spPr>
                  <a:xfrm>
                    <a:off x="13762962" y="2098551"/>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nvGraphicFramePr>
                <p:xfrm>
                  <a:off x="9596657" y="1928810"/>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16202189" y="2119879"/>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nvGraphicFramePr>
              <p:xfrm>
                <a:off x="3135200" y="1907479"/>
                <a:ext cx="2873600" cy="16164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3135200" y="1907479"/>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2180335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632061" y="2098548"/>
            <a:ext cx="15290345" cy="1616400"/>
            <a:chOff x="3607277" y="2098548"/>
            <a:chExt cx="15290345"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6110416" y="2098548"/>
              <a:ext cx="12787206" cy="1616400"/>
              <a:chOff x="-495116" y="1907479"/>
              <a:chExt cx="12787206" cy="1616400"/>
            </a:xfrm>
          </p:grpSpPr>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extLst>
                      <p:ext uri="{D42A27DB-BD31-4B8C-83A1-F6EECF244321}">
                        <p14:modId xmlns:p14="http://schemas.microsoft.com/office/powerpoint/2010/main" val="404106672"/>
                      </p:ext>
                    </p:extLst>
                  </p:nvPr>
                </p:nvGraphicFramePr>
                <p:xfrm>
                  <a:off x="-495116" y="1907479"/>
                  <a:ext cx="2873600" cy="1616400"/>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3"/>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4"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3"/>
                  <a:stretch>
                    <a:fillRect/>
                  </a:stretch>
                </p:blipFill>
                <p:spPr>
                  <a:xfrm>
                    <a:off x="3135200" y="2098548"/>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extLst>
                      <p:ext uri="{D42A27DB-BD31-4B8C-83A1-F6EECF244321}">
                        <p14:modId xmlns:p14="http://schemas.microsoft.com/office/powerpoint/2010/main" val="1388476978"/>
                      </p:ext>
                    </p:extLst>
                  </p:nvPr>
                </p:nvGraphicFramePr>
                <p:xfrm>
                  <a:off x="2595623" y="2051075"/>
                  <a:ext cx="2286000" cy="1285875"/>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5"/>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6"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5"/>
                  <a:stretch>
                    <a:fillRect/>
                  </a:stretch>
                </p:blipFill>
                <p:spPr>
                  <a:xfrm>
                    <a:off x="6225939" y="2242144"/>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extLst>
                      <p:ext uri="{D42A27DB-BD31-4B8C-83A1-F6EECF244321}">
                        <p14:modId xmlns:p14="http://schemas.microsoft.com/office/powerpoint/2010/main" val="2434960933"/>
                      </p:ext>
                    </p:extLst>
                  </p:nvPr>
                </p:nvGraphicFramePr>
                <p:xfrm>
                  <a:off x="5081243" y="2072404"/>
                  <a:ext cx="2286000" cy="1285875"/>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8"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7"/>
                  <a:stretch>
                    <a:fillRect/>
                  </a:stretch>
                </p:blipFill>
                <p:spPr>
                  <a:xfrm>
                    <a:off x="8711559" y="2263473"/>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extLst>
                      <p:ext uri="{D42A27DB-BD31-4B8C-83A1-F6EECF244321}">
                        <p14:modId xmlns:p14="http://schemas.microsoft.com/office/powerpoint/2010/main" val="1980752165"/>
                      </p:ext>
                    </p:extLst>
                  </p:nvPr>
                </p:nvGraphicFramePr>
                <p:xfrm>
                  <a:off x="7566863" y="2051076"/>
                  <a:ext cx="2286000" cy="1285875"/>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10"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9"/>
                  <a:stretch>
                    <a:fillRect/>
                  </a:stretch>
                </p:blipFill>
                <p:spPr>
                  <a:xfrm>
                    <a:off x="11197179" y="2242145"/>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extLst>
                      <p:ext uri="{D42A27DB-BD31-4B8C-83A1-F6EECF244321}">
                        <p14:modId xmlns:p14="http://schemas.microsoft.com/office/powerpoint/2010/main" val="1139039360"/>
                      </p:ext>
                    </p:extLst>
                  </p:nvPr>
                </p:nvGraphicFramePr>
                <p:xfrm>
                  <a:off x="10006090" y="2072404"/>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13636406" y="2263473"/>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extLst>
                    <p:ext uri="{D42A27DB-BD31-4B8C-83A1-F6EECF244321}">
                      <p14:modId xmlns:p14="http://schemas.microsoft.com/office/powerpoint/2010/main" val="2992531505"/>
                    </p:ext>
                  </p:extLst>
                </p:nvPr>
              </p:nvGraphicFramePr>
              <p:xfrm>
                <a:off x="3607277" y="2264148"/>
                <a:ext cx="2284800" cy="12852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632061" y="2264148"/>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1303816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51"/>
          <p:cNvSpPr/>
          <p:nvPr/>
        </p:nvSpPr>
        <p:spPr>
          <a:xfrm>
            <a:off x="3944550" y="946345"/>
            <a:ext cx="1254900" cy="125490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1"/>
          <p:cNvSpPr txBox="1">
            <a:spLocks noGrp="1"/>
          </p:cNvSpPr>
          <p:nvPr>
            <p:ph type="title"/>
          </p:nvPr>
        </p:nvSpPr>
        <p:spPr>
          <a:xfrm>
            <a:off x="1399800" y="2346500"/>
            <a:ext cx="6344400"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Les cas d’utilisation : </a:t>
            </a:r>
            <a:endParaRPr b="0" dirty="0"/>
          </a:p>
        </p:txBody>
      </p:sp>
      <p:sp>
        <p:nvSpPr>
          <p:cNvPr id="2377" name="Google Shape;2377;p51"/>
          <p:cNvSpPr txBox="1">
            <a:spLocks noGrp="1"/>
          </p:cNvSpPr>
          <p:nvPr>
            <p:ph type="title" idx="2"/>
          </p:nvPr>
        </p:nvSpPr>
        <p:spPr>
          <a:xfrm>
            <a:off x="4045800" y="1169995"/>
            <a:ext cx="1052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02</a:t>
            </a:r>
            <a:endParaRPr dirty="0">
              <a:solidFill>
                <a:schemeClr val="bg1"/>
              </a:solidFill>
            </a:endParaRPr>
          </a:p>
        </p:txBody>
      </p:sp>
      <p:sp>
        <p:nvSpPr>
          <p:cNvPr id="2378" name="Google Shape;2378;p51"/>
          <p:cNvSpPr txBox="1">
            <a:spLocks noGrp="1"/>
          </p:cNvSpPr>
          <p:nvPr>
            <p:ph type="subTitle" idx="1"/>
          </p:nvPr>
        </p:nvSpPr>
        <p:spPr>
          <a:xfrm>
            <a:off x="2391900" y="2902923"/>
            <a:ext cx="43602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enter a subtitle here if you need it</a:t>
            </a:r>
            <a:endParaRPr dirty="0"/>
          </a:p>
        </p:txBody>
      </p:sp>
      <p:grpSp>
        <p:nvGrpSpPr>
          <p:cNvPr id="2379" name="Google Shape;2379;p51"/>
          <p:cNvGrpSpPr/>
          <p:nvPr/>
        </p:nvGrpSpPr>
        <p:grpSpPr>
          <a:xfrm>
            <a:off x="1134517" y="158889"/>
            <a:ext cx="1713102" cy="1156456"/>
            <a:chOff x="2251342" y="373064"/>
            <a:chExt cx="1713102" cy="1156456"/>
          </a:xfrm>
        </p:grpSpPr>
        <p:sp>
          <p:nvSpPr>
            <p:cNvPr id="2380" name="Google Shape;2380;p51"/>
            <p:cNvSpPr/>
            <p:nvPr/>
          </p:nvSpPr>
          <p:spPr>
            <a:xfrm>
              <a:off x="2251342" y="373064"/>
              <a:ext cx="1713102" cy="1156456"/>
            </a:xfrm>
            <a:custGeom>
              <a:avLst/>
              <a:gdLst/>
              <a:ahLst/>
              <a:cxnLst/>
              <a:rect l="l" t="t" r="r" b="b"/>
              <a:pathLst>
                <a:path w="18416" h="12432" extrusionOk="0">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1"/>
            <p:cNvSpPr/>
            <p:nvPr/>
          </p:nvSpPr>
          <p:spPr>
            <a:xfrm>
              <a:off x="2394502" y="663011"/>
              <a:ext cx="169580" cy="101115"/>
            </a:xfrm>
            <a:custGeom>
              <a:avLst/>
              <a:gdLst/>
              <a:ahLst/>
              <a:cxnLst/>
              <a:rect l="l" t="t" r="r" b="b"/>
              <a:pathLst>
                <a:path w="1823" h="1087" extrusionOk="0">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1"/>
            <p:cNvSpPr/>
            <p:nvPr/>
          </p:nvSpPr>
          <p:spPr>
            <a:xfrm>
              <a:off x="2599614" y="670918"/>
              <a:ext cx="53395" cy="27535"/>
            </a:xfrm>
            <a:custGeom>
              <a:avLst/>
              <a:gdLst/>
              <a:ahLst/>
              <a:cxnLst/>
              <a:rect l="l" t="t" r="r" b="b"/>
              <a:pathLst>
                <a:path w="574" h="296" extrusionOk="0">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1"/>
            <p:cNvSpPr/>
            <p:nvPr/>
          </p:nvSpPr>
          <p:spPr>
            <a:xfrm>
              <a:off x="2342317" y="815846"/>
              <a:ext cx="40372" cy="99813"/>
            </a:xfrm>
            <a:custGeom>
              <a:avLst/>
              <a:gdLst/>
              <a:ahLst/>
              <a:cxnLst/>
              <a:rect l="l" t="t" r="r" b="b"/>
              <a:pathLst>
                <a:path w="434" h="1073" extrusionOk="0">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1"/>
            <p:cNvSpPr/>
            <p:nvPr/>
          </p:nvSpPr>
          <p:spPr>
            <a:xfrm>
              <a:off x="2690031" y="455202"/>
              <a:ext cx="143255" cy="169487"/>
            </a:xfrm>
            <a:custGeom>
              <a:avLst/>
              <a:gdLst/>
              <a:ahLst/>
              <a:cxnLst/>
              <a:rect l="l" t="t" r="r" b="b"/>
              <a:pathLst>
                <a:path w="1540" h="1822" extrusionOk="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1"/>
            <p:cNvSpPr/>
            <p:nvPr/>
          </p:nvSpPr>
          <p:spPr>
            <a:xfrm>
              <a:off x="2895794" y="434272"/>
              <a:ext cx="68837" cy="29395"/>
            </a:xfrm>
            <a:custGeom>
              <a:avLst/>
              <a:gdLst/>
              <a:ahLst/>
              <a:cxnLst/>
              <a:rect l="l" t="t" r="r" b="b"/>
              <a:pathLst>
                <a:path w="740" h="316" extrusionOk="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1"/>
            <p:cNvSpPr/>
            <p:nvPr/>
          </p:nvSpPr>
          <p:spPr>
            <a:xfrm>
              <a:off x="3094023" y="491015"/>
              <a:ext cx="107348" cy="66790"/>
            </a:xfrm>
            <a:custGeom>
              <a:avLst/>
              <a:gdLst/>
              <a:ahLst/>
              <a:cxnLst/>
              <a:rect l="l" t="t" r="r" b="b"/>
              <a:pathLst>
                <a:path w="1154" h="718" extrusionOk="0">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1"/>
            <p:cNvSpPr/>
            <p:nvPr/>
          </p:nvSpPr>
          <p:spPr>
            <a:xfrm>
              <a:off x="3246950" y="506270"/>
              <a:ext cx="41860" cy="36093"/>
            </a:xfrm>
            <a:custGeom>
              <a:avLst/>
              <a:gdLst/>
              <a:ahLst/>
              <a:cxnLst/>
              <a:rect l="l" t="t" r="r" b="b"/>
              <a:pathLst>
                <a:path w="450" h="388" extrusionOk="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1"/>
            <p:cNvSpPr/>
            <p:nvPr/>
          </p:nvSpPr>
          <p:spPr>
            <a:xfrm>
              <a:off x="3374762" y="505619"/>
              <a:ext cx="69953" cy="86604"/>
            </a:xfrm>
            <a:custGeom>
              <a:avLst/>
              <a:gdLst/>
              <a:ahLst/>
              <a:cxnLst/>
              <a:rect l="l" t="t" r="r" b="b"/>
              <a:pathLst>
                <a:path w="752" h="931" extrusionOk="0">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1"/>
            <p:cNvSpPr/>
            <p:nvPr/>
          </p:nvSpPr>
          <p:spPr>
            <a:xfrm>
              <a:off x="3502108" y="449806"/>
              <a:ext cx="246882" cy="106883"/>
            </a:xfrm>
            <a:custGeom>
              <a:avLst/>
              <a:gdLst/>
              <a:ahLst/>
              <a:cxnLst/>
              <a:rect l="l" t="t" r="r" b="b"/>
              <a:pathLst>
                <a:path w="2654" h="1149" extrusionOk="0">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1"/>
            <p:cNvSpPr/>
            <p:nvPr/>
          </p:nvSpPr>
          <p:spPr>
            <a:xfrm>
              <a:off x="3411319" y="1225512"/>
              <a:ext cx="82511" cy="178417"/>
            </a:xfrm>
            <a:custGeom>
              <a:avLst/>
              <a:gdLst/>
              <a:ahLst/>
              <a:cxnLst/>
              <a:rect l="l" t="t" r="r" b="b"/>
              <a:pathLst>
                <a:path w="887" h="1918" extrusionOk="0">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1"/>
            <p:cNvSpPr/>
            <p:nvPr/>
          </p:nvSpPr>
          <p:spPr>
            <a:xfrm>
              <a:off x="3220811" y="1436392"/>
              <a:ext cx="123813" cy="20465"/>
            </a:xfrm>
            <a:custGeom>
              <a:avLst/>
              <a:gdLst/>
              <a:ahLst/>
              <a:cxnLst/>
              <a:rect l="l" t="t" r="r" b="b"/>
              <a:pathLst>
                <a:path w="1331" h="220" extrusionOk="0">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1"/>
            <p:cNvSpPr/>
            <p:nvPr/>
          </p:nvSpPr>
          <p:spPr>
            <a:xfrm>
              <a:off x="2474128" y="1101794"/>
              <a:ext cx="56093" cy="223812"/>
            </a:xfrm>
            <a:custGeom>
              <a:avLst/>
              <a:gdLst/>
              <a:ahLst/>
              <a:cxnLst/>
              <a:rect l="l" t="t" r="r" b="b"/>
              <a:pathLst>
                <a:path w="603" h="2406" extrusionOk="0">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1"/>
            <p:cNvSpPr/>
            <p:nvPr/>
          </p:nvSpPr>
          <p:spPr>
            <a:xfrm>
              <a:off x="2585940" y="1413137"/>
              <a:ext cx="89767" cy="53209"/>
            </a:xfrm>
            <a:custGeom>
              <a:avLst/>
              <a:gdLst/>
              <a:ahLst/>
              <a:cxnLst/>
              <a:rect l="l" t="t" r="r" b="b"/>
              <a:pathLst>
                <a:path w="965" h="572" extrusionOk="0">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1"/>
            <p:cNvSpPr/>
            <p:nvPr/>
          </p:nvSpPr>
          <p:spPr>
            <a:xfrm>
              <a:off x="2782866" y="1466438"/>
              <a:ext cx="68837" cy="25488"/>
            </a:xfrm>
            <a:custGeom>
              <a:avLst/>
              <a:gdLst/>
              <a:ahLst/>
              <a:cxnLst/>
              <a:rect l="l" t="t" r="r" b="b"/>
              <a:pathLst>
                <a:path w="740" h="274" extrusionOk="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1"/>
            <p:cNvSpPr/>
            <p:nvPr/>
          </p:nvSpPr>
          <p:spPr>
            <a:xfrm>
              <a:off x="3057652" y="981052"/>
              <a:ext cx="139255" cy="100092"/>
            </a:xfrm>
            <a:custGeom>
              <a:avLst/>
              <a:gdLst/>
              <a:ahLst/>
              <a:cxnLst/>
              <a:rect l="l" t="t" r="r" b="b"/>
              <a:pathLst>
                <a:path w="1497" h="1076" extrusionOk="0">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1"/>
            <p:cNvSpPr/>
            <p:nvPr/>
          </p:nvSpPr>
          <p:spPr>
            <a:xfrm>
              <a:off x="3098395" y="848496"/>
              <a:ext cx="30418" cy="38139"/>
            </a:xfrm>
            <a:custGeom>
              <a:avLst/>
              <a:gdLst/>
              <a:ahLst/>
              <a:cxnLst/>
              <a:rect l="l" t="t" r="r" b="b"/>
              <a:pathLst>
                <a:path w="327" h="410" extrusionOk="0">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1"/>
            <p:cNvSpPr/>
            <p:nvPr/>
          </p:nvSpPr>
          <p:spPr>
            <a:xfrm>
              <a:off x="3164347" y="854915"/>
              <a:ext cx="24093" cy="46232"/>
            </a:xfrm>
            <a:custGeom>
              <a:avLst/>
              <a:gdLst/>
              <a:ahLst/>
              <a:cxnLst/>
              <a:rect l="l" t="t" r="r" b="b"/>
              <a:pathLst>
                <a:path w="259" h="497" extrusionOk="0">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1"/>
          <p:cNvGrpSpPr/>
          <p:nvPr/>
        </p:nvGrpSpPr>
        <p:grpSpPr>
          <a:xfrm>
            <a:off x="6222949" y="3221907"/>
            <a:ext cx="3701501" cy="1921582"/>
            <a:chOff x="4666075" y="3825750"/>
            <a:chExt cx="2868269" cy="1489021"/>
          </a:xfrm>
        </p:grpSpPr>
        <p:sp>
          <p:nvSpPr>
            <p:cNvPr id="2399" name="Google Shape;2399;p51"/>
            <p:cNvSpPr/>
            <p:nvPr/>
          </p:nvSpPr>
          <p:spPr>
            <a:xfrm>
              <a:off x="4666075" y="3825750"/>
              <a:ext cx="2868269" cy="1489021"/>
            </a:xfrm>
            <a:custGeom>
              <a:avLst/>
              <a:gdLst/>
              <a:ahLst/>
              <a:cxnLst/>
              <a:rect l="l" t="t" r="r" b="b"/>
              <a:pathLst>
                <a:path w="25136" h="13049" extrusionOk="0">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1"/>
            <p:cNvSpPr/>
            <p:nvPr/>
          </p:nvSpPr>
          <p:spPr>
            <a:xfrm>
              <a:off x="6221865" y="4621561"/>
              <a:ext cx="114" cy="114"/>
            </a:xfrm>
            <a:custGeom>
              <a:avLst/>
              <a:gdLst/>
              <a:ahLst/>
              <a:cxnLst/>
              <a:rect l="l" t="t" r="r" b="b"/>
              <a:pathLst>
                <a:path w="1" h="1" extrusionOk="0">
                  <a:moveTo>
                    <a:pt x="0" y="0"/>
                  </a:move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1"/>
            <p:cNvSpPr/>
            <p:nvPr/>
          </p:nvSpPr>
          <p:spPr>
            <a:xfrm>
              <a:off x="6201325" y="4590409"/>
              <a:ext cx="37314" cy="53061"/>
            </a:xfrm>
            <a:custGeom>
              <a:avLst/>
              <a:gdLst/>
              <a:ahLst/>
              <a:cxnLst/>
              <a:rect l="l" t="t" r="r" b="b"/>
              <a:pathLst>
                <a:path w="327" h="465" extrusionOk="0">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1"/>
            <p:cNvSpPr/>
            <p:nvPr/>
          </p:nvSpPr>
          <p:spPr>
            <a:xfrm>
              <a:off x="6219354" y="4626696"/>
              <a:ext cx="0" cy="114"/>
            </a:xfrm>
            <a:custGeom>
              <a:avLst/>
              <a:gdLst/>
              <a:ahLst/>
              <a:cxnLst/>
              <a:rect l="l" t="t" r="r" b="b"/>
              <a:pathLst>
                <a:path h="1" extrusionOk="0">
                  <a:moveTo>
                    <a:pt x="0" y="0"/>
                  </a:moveTo>
                  <a:lnTo>
                    <a:pt x="0" y="0"/>
                  </a:lnTo>
                  <a:lnTo>
                    <a:pt x="0" y="0"/>
                  </a:lnTo>
                  <a:cubicBezTo>
                    <a:pt x="0" y="0"/>
                    <a:pt x="0" y="0"/>
                    <a:pt x="0" y="0"/>
                  </a:cubicBezTo>
                  <a:close/>
                </a:path>
              </a:pathLst>
            </a:custGeom>
            <a:solidFill>
              <a:srgbClr val="3F9CA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1"/>
            <p:cNvSpPr/>
            <p:nvPr/>
          </p:nvSpPr>
          <p:spPr>
            <a:xfrm>
              <a:off x="5163485" y="3920381"/>
              <a:ext cx="233811" cy="479376"/>
            </a:xfrm>
            <a:custGeom>
              <a:avLst/>
              <a:gdLst/>
              <a:ahLst/>
              <a:cxnLst/>
              <a:rect l="l" t="t" r="r" b="b"/>
              <a:pathLst>
                <a:path w="2049" h="4201" extrusionOk="0">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1"/>
            <p:cNvSpPr/>
            <p:nvPr/>
          </p:nvSpPr>
          <p:spPr>
            <a:xfrm>
              <a:off x="5816542" y="3983599"/>
              <a:ext cx="106693" cy="149142"/>
            </a:xfrm>
            <a:custGeom>
              <a:avLst/>
              <a:gdLst/>
              <a:ahLst/>
              <a:cxnLst/>
              <a:rect l="l" t="t" r="r" b="b"/>
              <a:pathLst>
                <a:path w="935" h="1307" extrusionOk="0">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1"/>
            <p:cNvSpPr/>
            <p:nvPr/>
          </p:nvSpPr>
          <p:spPr>
            <a:xfrm>
              <a:off x="4797873" y="4484889"/>
              <a:ext cx="188624" cy="243168"/>
            </a:xfrm>
            <a:custGeom>
              <a:avLst/>
              <a:gdLst/>
              <a:ahLst/>
              <a:cxnLst/>
              <a:rect l="l" t="t" r="r" b="b"/>
              <a:pathLst>
                <a:path w="1653" h="2131" extrusionOk="0">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1"/>
            <p:cNvSpPr/>
            <p:nvPr/>
          </p:nvSpPr>
          <p:spPr>
            <a:xfrm>
              <a:off x="5055194" y="4488199"/>
              <a:ext cx="49410" cy="19285"/>
            </a:xfrm>
            <a:custGeom>
              <a:avLst/>
              <a:gdLst/>
              <a:ahLst/>
              <a:cxnLst/>
              <a:rect l="l" t="t" r="r" b="b"/>
              <a:pathLst>
                <a:path w="433" h="169" extrusionOk="0">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1"/>
            <p:cNvSpPr/>
            <p:nvPr/>
          </p:nvSpPr>
          <p:spPr>
            <a:xfrm>
              <a:off x="4857211" y="4808704"/>
              <a:ext cx="142181" cy="113425"/>
            </a:xfrm>
            <a:custGeom>
              <a:avLst/>
              <a:gdLst/>
              <a:ahLst/>
              <a:cxnLst/>
              <a:rect l="l" t="t" r="r" b="b"/>
              <a:pathLst>
                <a:path w="1246" h="994" extrusionOk="0">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6037119" y="4222091"/>
              <a:ext cx="174246" cy="148001"/>
            </a:xfrm>
            <a:custGeom>
              <a:avLst/>
              <a:gdLst/>
              <a:ahLst/>
              <a:cxnLst/>
              <a:rect l="l" t="t" r="r" b="b"/>
              <a:pathLst>
                <a:path w="1527" h="1297" extrusionOk="0">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6270590" y="4241490"/>
              <a:ext cx="60478" cy="61619"/>
            </a:xfrm>
            <a:custGeom>
              <a:avLst/>
              <a:gdLst/>
              <a:ahLst/>
              <a:cxnLst/>
              <a:rect l="l" t="t" r="r" b="b"/>
              <a:pathLst>
                <a:path w="530" h="540" extrusionOk="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1"/>
            <p:cNvSpPr/>
            <p:nvPr/>
          </p:nvSpPr>
          <p:spPr>
            <a:xfrm>
              <a:off x="6407751" y="4106839"/>
              <a:ext cx="322817" cy="312205"/>
            </a:xfrm>
            <a:custGeom>
              <a:avLst/>
              <a:gdLst/>
              <a:ahLst/>
              <a:cxnLst/>
              <a:rect l="l" t="t" r="r" b="b"/>
              <a:pathLst>
                <a:path w="2829" h="2736" extrusionOk="0">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6844454" y="4067471"/>
              <a:ext cx="189308" cy="35716"/>
            </a:xfrm>
            <a:custGeom>
              <a:avLst/>
              <a:gdLst/>
              <a:ahLst/>
              <a:cxnLst/>
              <a:rect l="l" t="t" r="r" b="b"/>
              <a:pathLst>
                <a:path w="1659" h="313" extrusionOk="0">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7078154" y="4173138"/>
              <a:ext cx="76454" cy="245793"/>
            </a:xfrm>
            <a:custGeom>
              <a:avLst/>
              <a:gdLst/>
              <a:ahLst/>
              <a:cxnLst/>
              <a:rect l="l" t="t" r="r" b="b"/>
              <a:pathLst>
                <a:path w="670" h="2154" extrusionOk="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1"/>
            <p:cNvSpPr/>
            <p:nvPr/>
          </p:nvSpPr>
          <p:spPr>
            <a:xfrm>
              <a:off x="7244756" y="4631408"/>
              <a:ext cx="134193" cy="45986"/>
            </a:xfrm>
            <a:custGeom>
              <a:avLst/>
              <a:gdLst/>
              <a:ahLst/>
              <a:cxnLst/>
              <a:rect l="l" t="t" r="r" b="b"/>
              <a:pathLst>
                <a:path w="1176" h="403" extrusionOk="0">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7387965" y="4737955"/>
              <a:ext cx="27044" cy="82616"/>
            </a:xfrm>
            <a:custGeom>
              <a:avLst/>
              <a:gdLst/>
              <a:ahLst/>
              <a:cxnLst/>
              <a:rect l="l" t="t" r="r" b="b"/>
              <a:pathLst>
                <a:path w="237" h="724" extrusionOk="0">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7370506" y="4941073"/>
              <a:ext cx="71547" cy="183489"/>
            </a:xfrm>
            <a:custGeom>
              <a:avLst/>
              <a:gdLst/>
              <a:ahLst/>
              <a:cxnLst/>
              <a:rect l="l" t="t" r="r" b="b"/>
              <a:pathLst>
                <a:path w="627" h="1608" extrusionOk="0">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7084087" y="5161307"/>
              <a:ext cx="193074" cy="56941"/>
            </a:xfrm>
            <a:custGeom>
              <a:avLst/>
              <a:gdLst/>
              <a:ahLst/>
              <a:cxnLst/>
              <a:rect l="l" t="t" r="r" b="b"/>
              <a:pathLst>
                <a:path w="1692" h="499" extrusionOk="0">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6350125" y="5031905"/>
              <a:ext cx="174588" cy="220461"/>
            </a:xfrm>
            <a:custGeom>
              <a:avLst/>
              <a:gdLst/>
              <a:ahLst/>
              <a:cxnLst/>
              <a:rect l="l" t="t" r="r" b="b"/>
              <a:pathLst>
                <a:path w="1530" h="1932" extrusionOk="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6662561" y="5236050"/>
              <a:ext cx="150283" cy="57055"/>
            </a:xfrm>
            <a:custGeom>
              <a:avLst/>
              <a:gdLst/>
              <a:ahLst/>
              <a:cxnLst/>
              <a:rect l="l" t="t" r="r" b="b"/>
              <a:pathLst>
                <a:path w="1317" h="500" extrusionOk="0">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6883823" y="5100030"/>
              <a:ext cx="33434" cy="41194"/>
            </a:xfrm>
            <a:custGeom>
              <a:avLst/>
              <a:gdLst/>
              <a:ahLst/>
              <a:cxnLst/>
              <a:rect l="l" t="t" r="r" b="b"/>
              <a:pathLst>
                <a:path w="293" h="361" extrusionOk="0">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5872913" y="4951571"/>
              <a:ext cx="146403" cy="208935"/>
            </a:xfrm>
            <a:custGeom>
              <a:avLst/>
              <a:gdLst/>
              <a:ahLst/>
              <a:cxnLst/>
              <a:rect l="l" t="t" r="r" b="b"/>
              <a:pathLst>
                <a:path w="1283" h="1831" extrusionOk="0">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5295625" y="4870438"/>
              <a:ext cx="147658" cy="230959"/>
            </a:xfrm>
            <a:custGeom>
              <a:avLst/>
              <a:gdLst/>
              <a:ahLst/>
              <a:cxnLst/>
              <a:rect l="l" t="t" r="r" b="b"/>
              <a:pathLst>
                <a:path w="1294" h="2024" extrusionOk="0">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5549066" y="5058379"/>
              <a:ext cx="172306" cy="59680"/>
            </a:xfrm>
            <a:custGeom>
              <a:avLst/>
              <a:gdLst/>
              <a:ahLst/>
              <a:cxnLst/>
              <a:rect l="l" t="t" r="r" b="b"/>
              <a:pathLst>
                <a:path w="1510" h="523" extrusionOk="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5769529" y="4951229"/>
              <a:ext cx="54773" cy="78964"/>
            </a:xfrm>
            <a:custGeom>
              <a:avLst/>
              <a:gdLst/>
              <a:ahLst/>
              <a:cxnLst/>
              <a:rect l="l" t="t" r="r" b="b"/>
              <a:pathLst>
                <a:path w="480" h="692" extrusionOk="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51"/>
          <p:cNvSpPr/>
          <p:nvPr/>
        </p:nvSpPr>
        <p:spPr>
          <a:xfrm flipH="1">
            <a:off x="7196851" y="1566697"/>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1"/>
          <p:cNvSpPr/>
          <p:nvPr/>
        </p:nvSpPr>
        <p:spPr>
          <a:xfrm flipH="1">
            <a:off x="1506684" y="2346509"/>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1"/>
          <p:cNvSpPr/>
          <p:nvPr/>
        </p:nvSpPr>
        <p:spPr>
          <a:xfrm flipH="1">
            <a:off x="4045792" y="3901951"/>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82;p48">
            <a:extLst>
              <a:ext uri="{FF2B5EF4-FFF2-40B4-BE49-F238E27FC236}">
                <a16:creationId xmlns:a16="http://schemas.microsoft.com/office/drawing/2014/main" id="{BBA7091C-A8AF-4124-A29B-B26621D4BB57}"/>
              </a:ext>
            </a:extLst>
          </p:cNvPr>
          <p:cNvSpPr/>
          <p:nvPr/>
        </p:nvSpPr>
        <p:spPr>
          <a:xfrm>
            <a:off x="-626385" y="-881982"/>
            <a:ext cx="3302580" cy="330258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cas d’utilisation : </a:t>
            </a:r>
            <a:endParaRPr lang="fr-FR" b="0" dirty="0">
              <a:solidFill>
                <a:schemeClr val="accent3"/>
              </a:solidFill>
            </a:endParaRPr>
          </a:p>
        </p:txBody>
      </p:sp>
      <p:pic>
        <p:nvPicPr>
          <p:cNvPr id="3" name="Image 2">
            <a:extLst>
              <a:ext uri="{FF2B5EF4-FFF2-40B4-BE49-F238E27FC236}">
                <a16:creationId xmlns:a16="http://schemas.microsoft.com/office/drawing/2014/main" id="{07BE74FE-E8C7-4544-9B32-4AE61F452DD9}"/>
              </a:ext>
            </a:extLst>
          </p:cNvPr>
          <p:cNvPicPr>
            <a:picLocks noChangeAspect="1"/>
          </p:cNvPicPr>
          <p:nvPr/>
        </p:nvPicPr>
        <p:blipFill>
          <a:blip r:embed="rId4"/>
          <a:stretch>
            <a:fillRect/>
          </a:stretch>
        </p:blipFill>
        <p:spPr>
          <a:xfrm>
            <a:off x="3836902" y="954601"/>
            <a:ext cx="2052950" cy="2052950"/>
          </a:xfrm>
          <a:prstGeom prst="rect">
            <a:avLst/>
          </a:prstGeom>
        </p:spPr>
      </p:pic>
      <p:pic>
        <p:nvPicPr>
          <p:cNvPr id="5" name="Image 4">
            <a:extLst>
              <a:ext uri="{FF2B5EF4-FFF2-40B4-BE49-F238E27FC236}">
                <a16:creationId xmlns:a16="http://schemas.microsoft.com/office/drawing/2014/main" id="{B7B5CFAA-B16F-4BC0-88F0-F6B857761F7F}"/>
              </a:ext>
            </a:extLst>
          </p:cNvPr>
          <p:cNvPicPr>
            <a:picLocks noChangeAspect="1"/>
          </p:cNvPicPr>
          <p:nvPr/>
        </p:nvPicPr>
        <p:blipFill>
          <a:blip r:embed="rId5">
            <a:grayscl/>
          </a:blip>
          <a:stretch>
            <a:fillRect/>
          </a:stretch>
        </p:blipFill>
        <p:spPr>
          <a:xfrm>
            <a:off x="2589261" y="4202799"/>
            <a:ext cx="790296" cy="790296"/>
          </a:xfrm>
          <a:prstGeom prst="rect">
            <a:avLst/>
          </a:prstGeom>
        </p:spPr>
      </p:pic>
      <p:pic>
        <p:nvPicPr>
          <p:cNvPr id="11" name="Image 10">
            <a:extLst>
              <a:ext uri="{FF2B5EF4-FFF2-40B4-BE49-F238E27FC236}">
                <a16:creationId xmlns:a16="http://schemas.microsoft.com/office/drawing/2014/main" id="{C3C06C7D-9845-4D4B-8322-85EF01E0CF12}"/>
              </a:ext>
            </a:extLst>
          </p:cNvPr>
          <p:cNvPicPr>
            <a:picLocks noChangeAspect="1"/>
          </p:cNvPicPr>
          <p:nvPr/>
        </p:nvPicPr>
        <p:blipFill>
          <a:blip r:embed="rId6">
            <a:grayscl/>
          </a:blip>
          <a:stretch>
            <a:fillRect/>
          </a:stretch>
        </p:blipFill>
        <p:spPr>
          <a:xfrm>
            <a:off x="5258871" y="4346423"/>
            <a:ext cx="503048" cy="503048"/>
          </a:xfrm>
          <a:prstGeom prst="rect">
            <a:avLst/>
          </a:prstGeom>
        </p:spPr>
      </p:pic>
      <p:pic>
        <p:nvPicPr>
          <p:cNvPr id="15" name="Image 14">
            <a:extLst>
              <a:ext uri="{FF2B5EF4-FFF2-40B4-BE49-F238E27FC236}">
                <a16:creationId xmlns:a16="http://schemas.microsoft.com/office/drawing/2014/main" id="{3D13D98F-D37A-4AA3-87FB-13371E524B77}"/>
              </a:ext>
            </a:extLst>
          </p:cNvPr>
          <p:cNvPicPr>
            <a:picLocks noChangeAspect="1"/>
          </p:cNvPicPr>
          <p:nvPr/>
        </p:nvPicPr>
        <p:blipFill>
          <a:blip r:embed="rId7">
            <a:grayscl/>
          </a:blip>
          <a:stretch>
            <a:fillRect/>
          </a:stretch>
        </p:blipFill>
        <p:spPr>
          <a:xfrm>
            <a:off x="6339885" y="4367152"/>
            <a:ext cx="461590" cy="461590"/>
          </a:xfrm>
          <a:prstGeom prst="rect">
            <a:avLst/>
          </a:prstGeom>
        </p:spPr>
      </p:pic>
      <p:pic>
        <p:nvPicPr>
          <p:cNvPr id="19" name="Image 18">
            <a:extLst>
              <a:ext uri="{FF2B5EF4-FFF2-40B4-BE49-F238E27FC236}">
                <a16:creationId xmlns:a16="http://schemas.microsoft.com/office/drawing/2014/main" id="{2F2220DC-8508-4A45-8BFB-107E9397774E}"/>
              </a:ext>
            </a:extLst>
          </p:cNvPr>
          <p:cNvPicPr>
            <a:picLocks noChangeAspect="1"/>
          </p:cNvPicPr>
          <p:nvPr/>
        </p:nvPicPr>
        <p:blipFill>
          <a:blip r:embed="rId8">
            <a:grayscl/>
          </a:blip>
          <a:stretch>
            <a:fillRect/>
          </a:stretch>
        </p:blipFill>
        <p:spPr>
          <a:xfrm>
            <a:off x="3957523" y="4236256"/>
            <a:ext cx="723382" cy="723382"/>
          </a:xfrm>
          <a:prstGeom prst="rect">
            <a:avLst/>
          </a:prstGeom>
        </p:spPr>
      </p:pic>
      <p:sp>
        <p:nvSpPr>
          <p:cNvPr id="31" name="Rectangle 30">
            <a:extLst>
              <a:ext uri="{FF2B5EF4-FFF2-40B4-BE49-F238E27FC236}">
                <a16:creationId xmlns:a16="http://schemas.microsoft.com/office/drawing/2014/main" id="{3367DC62-8391-4EA0-B172-5DEEC7271C81}"/>
              </a:ext>
            </a:extLst>
          </p:cNvPr>
          <p:cNvSpPr/>
          <p:nvPr/>
        </p:nvSpPr>
        <p:spPr>
          <a:xfrm>
            <a:off x="3322320" y="3256413"/>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La santé</a:t>
            </a:r>
          </a:p>
        </p:txBody>
      </p:sp>
      <p:sp>
        <p:nvSpPr>
          <p:cNvPr id="17" name="Google Shape;2375;p51">
            <a:extLst>
              <a:ext uri="{FF2B5EF4-FFF2-40B4-BE49-F238E27FC236}">
                <a16:creationId xmlns:a16="http://schemas.microsoft.com/office/drawing/2014/main" id="{DBEEF089-E1E6-4420-829D-69810D051DB8}"/>
              </a:ext>
            </a:extLst>
          </p:cNvPr>
          <p:cNvSpPr>
            <a:spLocks noChangeAspect="1"/>
          </p:cNvSpPr>
          <p:nvPr/>
        </p:nvSpPr>
        <p:spPr>
          <a:xfrm>
            <a:off x="-626400" y="-882000"/>
            <a:ext cx="3301200" cy="3301200"/>
          </a:xfrm>
          <a:prstGeom prst="ellipse">
            <a:avLst/>
          </a:prstGeom>
          <a:blipFill>
            <a:blip r:embed="rId9"/>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e 17">
            <a:extLst>
              <a:ext uri="{FF2B5EF4-FFF2-40B4-BE49-F238E27FC236}">
                <a16:creationId xmlns:a16="http://schemas.microsoft.com/office/drawing/2014/main" id="{DE08B3AF-CF6D-4BB6-85CE-D9FB637ADF18}"/>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9D546211-D856-486D-9887-22DCF74324AF}"/>
                </a:ext>
              </a:extLst>
            </p:cNvPr>
            <p:cNvPicPr>
              <a:picLocks noChangeAspect="1"/>
            </p:cNvPicPr>
            <p:nvPr/>
          </p:nvPicPr>
          <p:blipFill>
            <a:blip r:embed="rId10"/>
            <a:stretch>
              <a:fillRect/>
            </a:stretch>
          </p:blipFill>
          <p:spPr>
            <a:xfrm>
              <a:off x="5787378" y="4332365"/>
              <a:ext cx="868840" cy="803676"/>
            </a:xfrm>
            <a:prstGeom prst="rect">
              <a:avLst/>
            </a:prstGeom>
          </p:spPr>
        </p:pic>
        <p:sp>
          <p:nvSpPr>
            <p:cNvPr id="21" name="Rectangle 20">
              <a:extLst>
                <a:ext uri="{FF2B5EF4-FFF2-40B4-BE49-F238E27FC236}">
                  <a16:creationId xmlns:a16="http://schemas.microsoft.com/office/drawing/2014/main" id="{FB578F28-496E-47B5-BA9F-1FC5344DAAC5}"/>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4182242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cas d’utilisation : </a:t>
            </a:r>
            <a:endParaRPr lang="fr-FR" b="0" dirty="0">
              <a:solidFill>
                <a:schemeClr val="accent3"/>
              </a:solidFill>
            </a:endParaRPr>
          </a:p>
        </p:txBody>
      </p:sp>
      <p:pic>
        <p:nvPicPr>
          <p:cNvPr id="3" name="Image 2">
            <a:extLst>
              <a:ext uri="{FF2B5EF4-FFF2-40B4-BE49-F238E27FC236}">
                <a16:creationId xmlns:a16="http://schemas.microsoft.com/office/drawing/2014/main" id="{07BE74FE-E8C7-4544-9B32-4AE61F452DD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19295" y="4201095"/>
            <a:ext cx="792000" cy="792000"/>
          </a:xfrm>
          <a:prstGeom prst="rect">
            <a:avLst/>
          </a:prstGeom>
        </p:spPr>
      </p:pic>
      <p:pic>
        <p:nvPicPr>
          <p:cNvPr id="5" name="Image 4">
            <a:extLst>
              <a:ext uri="{FF2B5EF4-FFF2-40B4-BE49-F238E27FC236}">
                <a16:creationId xmlns:a16="http://schemas.microsoft.com/office/drawing/2014/main" id="{B7B5CFAA-B16F-4BC0-88F0-F6B857761F7F}"/>
              </a:ext>
            </a:extLst>
          </p:cNvPr>
          <p:cNvPicPr>
            <a:picLocks noChangeAspect="1"/>
          </p:cNvPicPr>
          <p:nvPr/>
        </p:nvPicPr>
        <p:blipFill rotWithShape="1">
          <a:blip r:embed="rId5"/>
          <a:srcRect b="10130"/>
          <a:stretch/>
        </p:blipFill>
        <p:spPr>
          <a:xfrm>
            <a:off x="3919263" y="884594"/>
            <a:ext cx="2745474" cy="2467344"/>
          </a:xfrm>
          <a:prstGeom prst="rect">
            <a:avLst/>
          </a:prstGeom>
        </p:spPr>
      </p:pic>
      <p:pic>
        <p:nvPicPr>
          <p:cNvPr id="11" name="Image 10">
            <a:extLst>
              <a:ext uri="{FF2B5EF4-FFF2-40B4-BE49-F238E27FC236}">
                <a16:creationId xmlns:a16="http://schemas.microsoft.com/office/drawing/2014/main" id="{C3C06C7D-9845-4D4B-8322-85EF01E0CF12}"/>
              </a:ext>
            </a:extLst>
          </p:cNvPr>
          <p:cNvPicPr>
            <a:picLocks noChangeAspect="1"/>
          </p:cNvPicPr>
          <p:nvPr/>
        </p:nvPicPr>
        <p:blipFill>
          <a:blip r:embed="rId6">
            <a:grayscl/>
          </a:blip>
          <a:stretch>
            <a:fillRect/>
          </a:stretch>
        </p:blipFill>
        <p:spPr>
          <a:xfrm>
            <a:off x="5258871" y="4346423"/>
            <a:ext cx="503048" cy="503048"/>
          </a:xfrm>
          <a:prstGeom prst="rect">
            <a:avLst/>
          </a:prstGeom>
        </p:spPr>
      </p:pic>
      <p:pic>
        <p:nvPicPr>
          <p:cNvPr id="15" name="Image 14">
            <a:extLst>
              <a:ext uri="{FF2B5EF4-FFF2-40B4-BE49-F238E27FC236}">
                <a16:creationId xmlns:a16="http://schemas.microsoft.com/office/drawing/2014/main" id="{3D13D98F-D37A-4AA3-87FB-13371E524B77}"/>
              </a:ext>
            </a:extLst>
          </p:cNvPr>
          <p:cNvPicPr>
            <a:picLocks noChangeAspect="1"/>
          </p:cNvPicPr>
          <p:nvPr/>
        </p:nvPicPr>
        <p:blipFill>
          <a:blip r:embed="rId7">
            <a:grayscl/>
          </a:blip>
          <a:stretch>
            <a:fillRect/>
          </a:stretch>
        </p:blipFill>
        <p:spPr>
          <a:xfrm>
            <a:off x="6339885" y="4367152"/>
            <a:ext cx="461590" cy="461590"/>
          </a:xfrm>
          <a:prstGeom prst="rect">
            <a:avLst/>
          </a:prstGeom>
        </p:spPr>
      </p:pic>
      <p:pic>
        <p:nvPicPr>
          <p:cNvPr id="19" name="Image 18">
            <a:extLst>
              <a:ext uri="{FF2B5EF4-FFF2-40B4-BE49-F238E27FC236}">
                <a16:creationId xmlns:a16="http://schemas.microsoft.com/office/drawing/2014/main" id="{2F2220DC-8508-4A45-8BFB-107E9397774E}"/>
              </a:ext>
            </a:extLst>
          </p:cNvPr>
          <p:cNvPicPr>
            <a:picLocks noChangeAspect="1"/>
          </p:cNvPicPr>
          <p:nvPr/>
        </p:nvPicPr>
        <p:blipFill>
          <a:blip r:embed="rId8">
            <a:grayscl/>
          </a:blip>
          <a:stretch>
            <a:fillRect/>
          </a:stretch>
        </p:blipFill>
        <p:spPr>
          <a:xfrm>
            <a:off x="3957523" y="4236256"/>
            <a:ext cx="723382" cy="723382"/>
          </a:xfrm>
          <a:prstGeom prst="rect">
            <a:avLst/>
          </a:prstGeom>
        </p:spPr>
      </p:pic>
      <p:sp>
        <p:nvSpPr>
          <p:cNvPr id="31" name="Rectangle 30">
            <a:extLst>
              <a:ext uri="{FF2B5EF4-FFF2-40B4-BE49-F238E27FC236}">
                <a16:creationId xmlns:a16="http://schemas.microsoft.com/office/drawing/2014/main" id="{3367DC62-8391-4EA0-B172-5DEEC7271C81}"/>
              </a:ext>
            </a:extLst>
          </p:cNvPr>
          <p:cNvSpPr/>
          <p:nvPr/>
        </p:nvSpPr>
        <p:spPr>
          <a:xfrm>
            <a:off x="3322320" y="3256413"/>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L’</a:t>
            </a:r>
            <a:r>
              <a:rPr lang="fr-FR" sz="2800" dirty="0" err="1">
                <a:solidFill>
                  <a:srgbClr val="0367EE"/>
                </a:solidFill>
                <a:latin typeface="Britannic Bold" panose="020B0903060703020204" pitchFamily="34" charset="0"/>
              </a:rPr>
              <a:t>education</a:t>
            </a:r>
            <a:endParaRPr lang="fr-FR" sz="2800" dirty="0">
              <a:solidFill>
                <a:srgbClr val="0367EE"/>
              </a:solidFill>
              <a:latin typeface="Britannic Bold" panose="020B0903060703020204" pitchFamily="34" charset="0"/>
            </a:endParaRPr>
          </a:p>
        </p:txBody>
      </p:sp>
      <p:sp>
        <p:nvSpPr>
          <p:cNvPr id="17" name="Google Shape;2375;p51">
            <a:extLst>
              <a:ext uri="{FF2B5EF4-FFF2-40B4-BE49-F238E27FC236}">
                <a16:creationId xmlns:a16="http://schemas.microsoft.com/office/drawing/2014/main" id="{3B940477-80B5-4DE8-97A1-8498DD82CD9E}"/>
              </a:ext>
            </a:extLst>
          </p:cNvPr>
          <p:cNvSpPr>
            <a:spLocks noChangeAspect="1"/>
          </p:cNvSpPr>
          <p:nvPr/>
        </p:nvSpPr>
        <p:spPr>
          <a:xfrm>
            <a:off x="-626400" y="-882000"/>
            <a:ext cx="3301200" cy="3301200"/>
          </a:xfrm>
          <a:prstGeom prst="ellipse">
            <a:avLst/>
          </a:prstGeom>
          <a:blipFill>
            <a:blip r:embed="rId9"/>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e 17">
            <a:extLst>
              <a:ext uri="{FF2B5EF4-FFF2-40B4-BE49-F238E27FC236}">
                <a16:creationId xmlns:a16="http://schemas.microsoft.com/office/drawing/2014/main" id="{7C4E8695-A61F-4EC9-96BB-3D0AA1B84A99}"/>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D7085322-22FB-4B49-81A7-FBF23F1C4704}"/>
                </a:ext>
              </a:extLst>
            </p:cNvPr>
            <p:cNvPicPr>
              <a:picLocks noChangeAspect="1"/>
            </p:cNvPicPr>
            <p:nvPr/>
          </p:nvPicPr>
          <p:blipFill>
            <a:blip r:embed="rId10"/>
            <a:stretch>
              <a:fillRect/>
            </a:stretch>
          </p:blipFill>
          <p:spPr>
            <a:xfrm>
              <a:off x="5787378" y="4332365"/>
              <a:ext cx="868840" cy="803676"/>
            </a:xfrm>
            <a:prstGeom prst="rect">
              <a:avLst/>
            </a:prstGeom>
          </p:spPr>
        </p:pic>
        <p:sp>
          <p:nvSpPr>
            <p:cNvPr id="21" name="Rectangle 20">
              <a:extLst>
                <a:ext uri="{FF2B5EF4-FFF2-40B4-BE49-F238E27FC236}">
                  <a16:creationId xmlns:a16="http://schemas.microsoft.com/office/drawing/2014/main" id="{1D2D89A1-EBBC-4087-929F-C38CA81A2F2D}"/>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086348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cas d’utilisation : </a:t>
            </a:r>
            <a:endParaRPr lang="fr-FR" b="0" dirty="0">
              <a:solidFill>
                <a:schemeClr val="accent3"/>
              </a:solidFill>
            </a:endParaRPr>
          </a:p>
        </p:txBody>
      </p:sp>
      <p:pic>
        <p:nvPicPr>
          <p:cNvPr id="3" name="Image 2">
            <a:extLst>
              <a:ext uri="{FF2B5EF4-FFF2-40B4-BE49-F238E27FC236}">
                <a16:creationId xmlns:a16="http://schemas.microsoft.com/office/drawing/2014/main" id="{07BE74FE-E8C7-4544-9B32-4AE61F452DD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19295" y="4201095"/>
            <a:ext cx="792000" cy="792000"/>
          </a:xfrm>
          <a:prstGeom prst="rect">
            <a:avLst/>
          </a:prstGeom>
        </p:spPr>
      </p:pic>
      <p:pic>
        <p:nvPicPr>
          <p:cNvPr id="5" name="Image 4">
            <a:extLst>
              <a:ext uri="{FF2B5EF4-FFF2-40B4-BE49-F238E27FC236}">
                <a16:creationId xmlns:a16="http://schemas.microsoft.com/office/drawing/2014/main" id="{B7B5CFAA-B16F-4BC0-88F0-F6B857761F7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b="10130"/>
          <a:stretch/>
        </p:blipFill>
        <p:spPr>
          <a:xfrm>
            <a:off x="2543770" y="4195258"/>
            <a:ext cx="881278" cy="792000"/>
          </a:xfrm>
          <a:prstGeom prst="rect">
            <a:avLst/>
          </a:prstGeom>
        </p:spPr>
      </p:pic>
      <p:pic>
        <p:nvPicPr>
          <p:cNvPr id="11" name="Image 10">
            <a:extLst>
              <a:ext uri="{FF2B5EF4-FFF2-40B4-BE49-F238E27FC236}">
                <a16:creationId xmlns:a16="http://schemas.microsoft.com/office/drawing/2014/main" id="{C3C06C7D-9845-4D4B-8322-85EF01E0CF12}"/>
              </a:ext>
            </a:extLst>
          </p:cNvPr>
          <p:cNvPicPr>
            <a:picLocks noChangeAspect="1"/>
          </p:cNvPicPr>
          <p:nvPr/>
        </p:nvPicPr>
        <p:blipFill>
          <a:blip r:embed="rId7">
            <a:grayscl/>
          </a:blip>
          <a:stretch>
            <a:fillRect/>
          </a:stretch>
        </p:blipFill>
        <p:spPr>
          <a:xfrm>
            <a:off x="5258871" y="4346423"/>
            <a:ext cx="503048" cy="503048"/>
          </a:xfrm>
          <a:prstGeom prst="rect">
            <a:avLst/>
          </a:prstGeom>
        </p:spPr>
      </p:pic>
      <p:pic>
        <p:nvPicPr>
          <p:cNvPr id="15" name="Image 14">
            <a:extLst>
              <a:ext uri="{FF2B5EF4-FFF2-40B4-BE49-F238E27FC236}">
                <a16:creationId xmlns:a16="http://schemas.microsoft.com/office/drawing/2014/main" id="{3D13D98F-D37A-4AA3-87FB-13371E524B77}"/>
              </a:ext>
            </a:extLst>
          </p:cNvPr>
          <p:cNvPicPr>
            <a:picLocks noChangeAspect="1"/>
          </p:cNvPicPr>
          <p:nvPr/>
        </p:nvPicPr>
        <p:blipFill>
          <a:blip r:embed="rId8">
            <a:grayscl/>
          </a:blip>
          <a:stretch>
            <a:fillRect/>
          </a:stretch>
        </p:blipFill>
        <p:spPr>
          <a:xfrm>
            <a:off x="6339885" y="4367152"/>
            <a:ext cx="461590" cy="461590"/>
          </a:xfrm>
          <a:prstGeom prst="rect">
            <a:avLst/>
          </a:prstGeom>
        </p:spPr>
      </p:pic>
      <p:pic>
        <p:nvPicPr>
          <p:cNvPr id="19" name="Image 18">
            <a:extLst>
              <a:ext uri="{FF2B5EF4-FFF2-40B4-BE49-F238E27FC236}">
                <a16:creationId xmlns:a16="http://schemas.microsoft.com/office/drawing/2014/main" id="{2F2220DC-8508-4A45-8BFB-107E9397774E}"/>
              </a:ext>
            </a:extLst>
          </p:cNvPr>
          <p:cNvPicPr>
            <a:picLocks noChangeAspect="1"/>
          </p:cNvPicPr>
          <p:nvPr/>
        </p:nvPicPr>
        <p:blipFill>
          <a:blip r:embed="rId9"/>
          <a:stretch>
            <a:fillRect/>
          </a:stretch>
        </p:blipFill>
        <p:spPr>
          <a:xfrm>
            <a:off x="3882424" y="699587"/>
            <a:ext cx="2819152" cy="2819152"/>
          </a:xfrm>
          <a:prstGeom prst="rect">
            <a:avLst/>
          </a:prstGeom>
        </p:spPr>
      </p:pic>
      <p:sp>
        <p:nvSpPr>
          <p:cNvPr id="31" name="Rectangle 30">
            <a:extLst>
              <a:ext uri="{FF2B5EF4-FFF2-40B4-BE49-F238E27FC236}">
                <a16:creationId xmlns:a16="http://schemas.microsoft.com/office/drawing/2014/main" id="{3367DC62-8391-4EA0-B172-5DEEC7271C81}"/>
              </a:ext>
            </a:extLst>
          </p:cNvPr>
          <p:cNvSpPr/>
          <p:nvPr/>
        </p:nvSpPr>
        <p:spPr>
          <a:xfrm>
            <a:off x="3322320" y="3256413"/>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Le finance</a:t>
            </a:r>
          </a:p>
        </p:txBody>
      </p:sp>
      <p:sp>
        <p:nvSpPr>
          <p:cNvPr id="17" name="Google Shape;2375;p51">
            <a:extLst>
              <a:ext uri="{FF2B5EF4-FFF2-40B4-BE49-F238E27FC236}">
                <a16:creationId xmlns:a16="http://schemas.microsoft.com/office/drawing/2014/main" id="{261DB6D9-18E2-4114-AFC5-4698A7FB9DBF}"/>
              </a:ext>
            </a:extLst>
          </p:cNvPr>
          <p:cNvSpPr>
            <a:spLocks noChangeAspect="1"/>
          </p:cNvSpPr>
          <p:nvPr/>
        </p:nvSpPr>
        <p:spPr>
          <a:xfrm>
            <a:off x="-626400" y="-882000"/>
            <a:ext cx="3301200" cy="3301200"/>
          </a:xfrm>
          <a:prstGeom prst="ellipse">
            <a:avLst/>
          </a:prstGeom>
          <a:blipFill>
            <a:blip r:embed="rId10"/>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e 17">
            <a:extLst>
              <a:ext uri="{FF2B5EF4-FFF2-40B4-BE49-F238E27FC236}">
                <a16:creationId xmlns:a16="http://schemas.microsoft.com/office/drawing/2014/main" id="{DDE15C7B-59FE-44AF-A607-995366CB7602}"/>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D60E68A6-F783-432F-B482-0AEDD10F9E0D}"/>
                </a:ext>
              </a:extLst>
            </p:cNvPr>
            <p:cNvPicPr>
              <a:picLocks noChangeAspect="1"/>
            </p:cNvPicPr>
            <p:nvPr/>
          </p:nvPicPr>
          <p:blipFill>
            <a:blip r:embed="rId11"/>
            <a:stretch>
              <a:fillRect/>
            </a:stretch>
          </p:blipFill>
          <p:spPr>
            <a:xfrm>
              <a:off x="5787378" y="4332365"/>
              <a:ext cx="868840" cy="803676"/>
            </a:xfrm>
            <a:prstGeom prst="rect">
              <a:avLst/>
            </a:prstGeom>
          </p:spPr>
        </p:pic>
        <p:sp>
          <p:nvSpPr>
            <p:cNvPr id="21" name="Rectangle 20">
              <a:extLst>
                <a:ext uri="{FF2B5EF4-FFF2-40B4-BE49-F238E27FC236}">
                  <a16:creationId xmlns:a16="http://schemas.microsoft.com/office/drawing/2014/main" id="{1EC2CE72-C60F-4A91-BF29-F44C57B90A55}"/>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118733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cas d’utilisation : </a:t>
            </a:r>
            <a:endParaRPr lang="fr-FR" b="0" dirty="0">
              <a:solidFill>
                <a:schemeClr val="accent3"/>
              </a:solidFill>
            </a:endParaRPr>
          </a:p>
        </p:txBody>
      </p:sp>
      <p:pic>
        <p:nvPicPr>
          <p:cNvPr id="3" name="Image 2">
            <a:extLst>
              <a:ext uri="{FF2B5EF4-FFF2-40B4-BE49-F238E27FC236}">
                <a16:creationId xmlns:a16="http://schemas.microsoft.com/office/drawing/2014/main" id="{07BE74FE-E8C7-4544-9B32-4AE61F452DD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19295" y="4201095"/>
            <a:ext cx="792000" cy="792000"/>
          </a:xfrm>
          <a:prstGeom prst="rect">
            <a:avLst/>
          </a:prstGeom>
        </p:spPr>
      </p:pic>
      <p:pic>
        <p:nvPicPr>
          <p:cNvPr id="5" name="Image 4">
            <a:extLst>
              <a:ext uri="{FF2B5EF4-FFF2-40B4-BE49-F238E27FC236}">
                <a16:creationId xmlns:a16="http://schemas.microsoft.com/office/drawing/2014/main" id="{B7B5CFAA-B16F-4BC0-88F0-F6B857761F7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b="10130"/>
          <a:stretch/>
        </p:blipFill>
        <p:spPr>
          <a:xfrm>
            <a:off x="2543770" y="4195258"/>
            <a:ext cx="881278" cy="792000"/>
          </a:xfrm>
          <a:prstGeom prst="rect">
            <a:avLst/>
          </a:prstGeom>
        </p:spPr>
      </p:pic>
      <p:pic>
        <p:nvPicPr>
          <p:cNvPr id="11" name="Image 10">
            <a:extLst>
              <a:ext uri="{FF2B5EF4-FFF2-40B4-BE49-F238E27FC236}">
                <a16:creationId xmlns:a16="http://schemas.microsoft.com/office/drawing/2014/main" id="{C3C06C7D-9845-4D4B-8322-85EF01E0CF12}"/>
              </a:ext>
            </a:extLst>
          </p:cNvPr>
          <p:cNvPicPr>
            <a:picLocks noChangeAspect="1"/>
          </p:cNvPicPr>
          <p:nvPr/>
        </p:nvPicPr>
        <p:blipFill>
          <a:blip r:embed="rId7"/>
          <a:stretch>
            <a:fillRect/>
          </a:stretch>
        </p:blipFill>
        <p:spPr>
          <a:xfrm>
            <a:off x="4432959" y="1296671"/>
            <a:ext cx="2034848" cy="2034848"/>
          </a:xfrm>
          <a:prstGeom prst="rect">
            <a:avLst/>
          </a:prstGeom>
        </p:spPr>
      </p:pic>
      <p:pic>
        <p:nvPicPr>
          <p:cNvPr id="15" name="Image 14">
            <a:extLst>
              <a:ext uri="{FF2B5EF4-FFF2-40B4-BE49-F238E27FC236}">
                <a16:creationId xmlns:a16="http://schemas.microsoft.com/office/drawing/2014/main" id="{3D13D98F-D37A-4AA3-87FB-13371E524B77}"/>
              </a:ext>
            </a:extLst>
          </p:cNvPr>
          <p:cNvPicPr>
            <a:picLocks noChangeAspect="1"/>
          </p:cNvPicPr>
          <p:nvPr/>
        </p:nvPicPr>
        <p:blipFill>
          <a:blip r:embed="rId8">
            <a:grayscl/>
          </a:blip>
          <a:stretch>
            <a:fillRect/>
          </a:stretch>
        </p:blipFill>
        <p:spPr>
          <a:xfrm>
            <a:off x="6339885" y="4367152"/>
            <a:ext cx="461590" cy="461590"/>
          </a:xfrm>
          <a:prstGeom prst="rect">
            <a:avLst/>
          </a:prstGeom>
        </p:spPr>
      </p:pic>
      <p:pic>
        <p:nvPicPr>
          <p:cNvPr id="19" name="Image 18">
            <a:extLst>
              <a:ext uri="{FF2B5EF4-FFF2-40B4-BE49-F238E27FC236}">
                <a16:creationId xmlns:a16="http://schemas.microsoft.com/office/drawing/2014/main" id="{2F2220DC-8508-4A45-8BFB-107E9397774E}"/>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3945959" y="4201947"/>
            <a:ext cx="792000" cy="792000"/>
          </a:xfrm>
          <a:prstGeom prst="rect">
            <a:avLst/>
          </a:prstGeom>
        </p:spPr>
      </p:pic>
      <p:sp>
        <p:nvSpPr>
          <p:cNvPr id="31" name="Rectangle 30">
            <a:extLst>
              <a:ext uri="{FF2B5EF4-FFF2-40B4-BE49-F238E27FC236}">
                <a16:creationId xmlns:a16="http://schemas.microsoft.com/office/drawing/2014/main" id="{3367DC62-8391-4EA0-B172-5DEEC7271C81}"/>
              </a:ext>
            </a:extLst>
          </p:cNvPr>
          <p:cNvSpPr/>
          <p:nvPr/>
        </p:nvSpPr>
        <p:spPr>
          <a:xfrm>
            <a:off x="3756660" y="3244319"/>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Les services client</a:t>
            </a:r>
          </a:p>
        </p:txBody>
      </p:sp>
      <p:sp>
        <p:nvSpPr>
          <p:cNvPr id="17" name="Google Shape;2375;p51">
            <a:extLst>
              <a:ext uri="{FF2B5EF4-FFF2-40B4-BE49-F238E27FC236}">
                <a16:creationId xmlns:a16="http://schemas.microsoft.com/office/drawing/2014/main" id="{ED55C1A0-613C-4DE8-99AE-9408CB8FBBA7}"/>
              </a:ext>
            </a:extLst>
          </p:cNvPr>
          <p:cNvSpPr>
            <a:spLocks noChangeAspect="1"/>
          </p:cNvSpPr>
          <p:nvPr/>
        </p:nvSpPr>
        <p:spPr>
          <a:xfrm>
            <a:off x="-626400" y="-882000"/>
            <a:ext cx="3301200" cy="3301200"/>
          </a:xfrm>
          <a:prstGeom prst="ellipse">
            <a:avLst/>
          </a:prstGeom>
          <a:blipFill>
            <a:blip r:embed="rId11"/>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e 17">
            <a:extLst>
              <a:ext uri="{FF2B5EF4-FFF2-40B4-BE49-F238E27FC236}">
                <a16:creationId xmlns:a16="http://schemas.microsoft.com/office/drawing/2014/main" id="{9C8272A3-6395-4CD5-B182-A64D9E805EBF}"/>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D7B5204A-F187-42DA-A47F-F28999E7DC2A}"/>
                </a:ext>
              </a:extLst>
            </p:cNvPr>
            <p:cNvPicPr>
              <a:picLocks noChangeAspect="1"/>
            </p:cNvPicPr>
            <p:nvPr/>
          </p:nvPicPr>
          <p:blipFill>
            <a:blip r:embed="rId12"/>
            <a:stretch>
              <a:fillRect/>
            </a:stretch>
          </p:blipFill>
          <p:spPr>
            <a:xfrm>
              <a:off x="5787378" y="4332365"/>
              <a:ext cx="868840" cy="803676"/>
            </a:xfrm>
            <a:prstGeom prst="rect">
              <a:avLst/>
            </a:prstGeom>
          </p:spPr>
        </p:pic>
        <p:sp>
          <p:nvSpPr>
            <p:cNvPr id="21" name="Rectangle 20">
              <a:extLst>
                <a:ext uri="{FF2B5EF4-FFF2-40B4-BE49-F238E27FC236}">
                  <a16:creationId xmlns:a16="http://schemas.microsoft.com/office/drawing/2014/main" id="{9ADFDCA4-A5CA-4925-9FAA-7B0629B4DC00}"/>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3538060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cas d’utilisation : </a:t>
            </a:r>
            <a:endParaRPr lang="fr-FR" b="0" dirty="0">
              <a:solidFill>
                <a:schemeClr val="accent3"/>
              </a:solidFill>
            </a:endParaRPr>
          </a:p>
        </p:txBody>
      </p:sp>
      <p:pic>
        <p:nvPicPr>
          <p:cNvPr id="3" name="Image 2">
            <a:extLst>
              <a:ext uri="{FF2B5EF4-FFF2-40B4-BE49-F238E27FC236}">
                <a16:creationId xmlns:a16="http://schemas.microsoft.com/office/drawing/2014/main" id="{07BE74FE-E8C7-4544-9B32-4AE61F452DD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19295" y="4201095"/>
            <a:ext cx="792000" cy="792000"/>
          </a:xfrm>
          <a:prstGeom prst="rect">
            <a:avLst/>
          </a:prstGeom>
        </p:spPr>
      </p:pic>
      <p:pic>
        <p:nvPicPr>
          <p:cNvPr id="5" name="Image 4">
            <a:extLst>
              <a:ext uri="{FF2B5EF4-FFF2-40B4-BE49-F238E27FC236}">
                <a16:creationId xmlns:a16="http://schemas.microsoft.com/office/drawing/2014/main" id="{B7B5CFAA-B16F-4BC0-88F0-F6B857761F7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b="10130"/>
          <a:stretch/>
        </p:blipFill>
        <p:spPr>
          <a:xfrm>
            <a:off x="2543770" y="4195258"/>
            <a:ext cx="881278" cy="792000"/>
          </a:xfrm>
          <a:prstGeom prst="rect">
            <a:avLst/>
          </a:prstGeom>
        </p:spPr>
      </p:pic>
      <p:pic>
        <p:nvPicPr>
          <p:cNvPr id="11" name="Image 10">
            <a:extLst>
              <a:ext uri="{FF2B5EF4-FFF2-40B4-BE49-F238E27FC236}">
                <a16:creationId xmlns:a16="http://schemas.microsoft.com/office/drawing/2014/main" id="{C3C06C7D-9845-4D4B-8322-85EF01E0CF12}"/>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026974" y="4195258"/>
            <a:ext cx="792000" cy="792000"/>
          </a:xfrm>
          <a:prstGeom prst="rect">
            <a:avLst/>
          </a:prstGeom>
        </p:spPr>
      </p:pic>
      <p:pic>
        <p:nvPicPr>
          <p:cNvPr id="15" name="Image 14">
            <a:extLst>
              <a:ext uri="{FF2B5EF4-FFF2-40B4-BE49-F238E27FC236}">
                <a16:creationId xmlns:a16="http://schemas.microsoft.com/office/drawing/2014/main" id="{3D13D98F-D37A-4AA3-87FB-13371E524B77}"/>
              </a:ext>
            </a:extLst>
          </p:cNvPr>
          <p:cNvPicPr>
            <a:picLocks noChangeAspect="1"/>
          </p:cNvPicPr>
          <p:nvPr/>
        </p:nvPicPr>
        <p:blipFill>
          <a:blip r:embed="rId9"/>
          <a:stretch>
            <a:fillRect/>
          </a:stretch>
        </p:blipFill>
        <p:spPr>
          <a:xfrm>
            <a:off x="4526395" y="1147560"/>
            <a:ext cx="1941412" cy="1941412"/>
          </a:xfrm>
          <a:prstGeom prst="rect">
            <a:avLst/>
          </a:prstGeom>
        </p:spPr>
      </p:pic>
      <p:pic>
        <p:nvPicPr>
          <p:cNvPr id="19" name="Image 18">
            <a:extLst>
              <a:ext uri="{FF2B5EF4-FFF2-40B4-BE49-F238E27FC236}">
                <a16:creationId xmlns:a16="http://schemas.microsoft.com/office/drawing/2014/main" id="{2F2220DC-8508-4A45-8BFB-107E9397774E}"/>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3945959" y="4201947"/>
            <a:ext cx="792000" cy="792000"/>
          </a:xfrm>
          <a:prstGeom prst="rect">
            <a:avLst/>
          </a:prstGeom>
        </p:spPr>
      </p:pic>
      <p:sp>
        <p:nvSpPr>
          <p:cNvPr id="31" name="Rectangle 30">
            <a:extLst>
              <a:ext uri="{FF2B5EF4-FFF2-40B4-BE49-F238E27FC236}">
                <a16:creationId xmlns:a16="http://schemas.microsoft.com/office/drawing/2014/main" id="{3367DC62-8391-4EA0-B172-5DEEC7271C81}"/>
              </a:ext>
            </a:extLst>
          </p:cNvPr>
          <p:cNvSpPr/>
          <p:nvPr/>
        </p:nvSpPr>
        <p:spPr>
          <a:xfrm>
            <a:off x="3756660" y="3244319"/>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Le marketing</a:t>
            </a:r>
          </a:p>
        </p:txBody>
      </p:sp>
      <p:sp>
        <p:nvSpPr>
          <p:cNvPr id="17" name="Google Shape;2375;p51">
            <a:extLst>
              <a:ext uri="{FF2B5EF4-FFF2-40B4-BE49-F238E27FC236}">
                <a16:creationId xmlns:a16="http://schemas.microsoft.com/office/drawing/2014/main" id="{B5BB09B7-3853-4BDF-92D1-FBE1CBC0F69E}"/>
              </a:ext>
            </a:extLst>
          </p:cNvPr>
          <p:cNvSpPr>
            <a:spLocks noChangeAspect="1"/>
          </p:cNvSpPr>
          <p:nvPr/>
        </p:nvSpPr>
        <p:spPr>
          <a:xfrm>
            <a:off x="-626400" y="-882000"/>
            <a:ext cx="3301200" cy="3301200"/>
          </a:xfrm>
          <a:prstGeom prst="ellipse">
            <a:avLst/>
          </a:prstGeom>
          <a:blipFill>
            <a:blip r:embed="rId12"/>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e 17">
            <a:extLst>
              <a:ext uri="{FF2B5EF4-FFF2-40B4-BE49-F238E27FC236}">
                <a16:creationId xmlns:a16="http://schemas.microsoft.com/office/drawing/2014/main" id="{A8A2ADCD-6293-4FAE-8E2C-F2D85D8BCF44}"/>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19E122E6-420E-429B-AB51-53689A59EF5A}"/>
                </a:ext>
              </a:extLst>
            </p:cNvPr>
            <p:cNvPicPr>
              <a:picLocks noChangeAspect="1"/>
            </p:cNvPicPr>
            <p:nvPr/>
          </p:nvPicPr>
          <p:blipFill>
            <a:blip r:embed="rId13"/>
            <a:stretch>
              <a:fillRect/>
            </a:stretch>
          </p:blipFill>
          <p:spPr>
            <a:xfrm>
              <a:off x="5787378" y="4332365"/>
              <a:ext cx="868840" cy="803676"/>
            </a:xfrm>
            <a:prstGeom prst="rect">
              <a:avLst/>
            </a:prstGeom>
          </p:spPr>
        </p:pic>
        <p:sp>
          <p:nvSpPr>
            <p:cNvPr id="21" name="Rectangle 20">
              <a:extLst>
                <a:ext uri="{FF2B5EF4-FFF2-40B4-BE49-F238E27FC236}">
                  <a16:creationId xmlns:a16="http://schemas.microsoft.com/office/drawing/2014/main" id="{6666C5A2-74FD-4CBC-BAD4-E15360EACDFC}"/>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92405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632061" y="2098548"/>
            <a:ext cx="15290345" cy="1616400"/>
            <a:chOff x="3607277" y="2098548"/>
            <a:chExt cx="15290345"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6110416" y="2098548"/>
              <a:ext cx="12787206" cy="1616400"/>
              <a:chOff x="-495116" y="1907479"/>
              <a:chExt cx="12787206" cy="1616400"/>
            </a:xfrm>
          </p:grpSpPr>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nvGraphicFramePr>
                <p:xfrm>
                  <a:off x="-495116" y="1907479"/>
                  <a:ext cx="2873600" cy="1616400"/>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3"/>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4"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3"/>
                  <a:stretch>
                    <a:fillRect/>
                  </a:stretch>
                </p:blipFill>
                <p:spPr>
                  <a:xfrm>
                    <a:off x="3135200" y="2098548"/>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nvGraphicFramePr>
                <p:xfrm>
                  <a:off x="2595623" y="2051075"/>
                  <a:ext cx="2286000" cy="1285875"/>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5"/>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6"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5"/>
                  <a:stretch>
                    <a:fillRect/>
                  </a:stretch>
                </p:blipFill>
                <p:spPr>
                  <a:xfrm>
                    <a:off x="6225939" y="2242144"/>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nvGraphicFramePr>
                <p:xfrm>
                  <a:off x="5081243" y="2072404"/>
                  <a:ext cx="2286000" cy="1285875"/>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8"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7"/>
                  <a:stretch>
                    <a:fillRect/>
                  </a:stretch>
                </p:blipFill>
                <p:spPr>
                  <a:xfrm>
                    <a:off x="8711559" y="2263473"/>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nvGraphicFramePr>
                <p:xfrm>
                  <a:off x="7566863" y="2051076"/>
                  <a:ext cx="2286000" cy="1285875"/>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10"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9"/>
                  <a:stretch>
                    <a:fillRect/>
                  </a:stretch>
                </p:blipFill>
                <p:spPr>
                  <a:xfrm>
                    <a:off x="11197179" y="2242145"/>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nvGraphicFramePr>
                <p:xfrm>
                  <a:off x="10006090" y="2072404"/>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13636406" y="2263473"/>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nvGraphicFramePr>
              <p:xfrm>
                <a:off x="3607277" y="2264148"/>
                <a:ext cx="2284800" cy="12852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632061" y="2264148"/>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2164167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1928972" y="2269439"/>
            <a:ext cx="15443571" cy="1616400"/>
            <a:chOff x="4751477" y="2242143"/>
            <a:chExt cx="15443571"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7235897" y="2242143"/>
              <a:ext cx="12959151" cy="1616400"/>
              <a:chOff x="630365" y="2051074"/>
              <a:chExt cx="12959151" cy="1616400"/>
            </a:xfrm>
          </p:grpSpPr>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extLst>
                      <p:ext uri="{D42A27DB-BD31-4B8C-83A1-F6EECF244321}">
                        <p14:modId xmlns:p14="http://schemas.microsoft.com/office/powerpoint/2010/main" val="3856295381"/>
                      </p:ext>
                    </p:extLst>
                  </p:nvPr>
                </p:nvGraphicFramePr>
                <p:xfrm>
                  <a:off x="630365" y="2250500"/>
                  <a:ext cx="2284800" cy="1285200"/>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4"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3"/>
                  <a:stretch>
                    <a:fillRect/>
                  </a:stretch>
                </p:blipFill>
                <p:spPr>
                  <a:xfrm>
                    <a:off x="555448" y="2468865"/>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extLst>
                      <p:ext uri="{D42A27DB-BD31-4B8C-83A1-F6EECF244321}">
                        <p14:modId xmlns:p14="http://schemas.microsoft.com/office/powerpoint/2010/main" val="1548064215"/>
                      </p:ext>
                    </p:extLst>
                  </p:nvPr>
                </p:nvGraphicFramePr>
                <p:xfrm>
                  <a:off x="3210117" y="2051074"/>
                  <a:ext cx="2873600" cy="1616400"/>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5"/>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6"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5"/>
                  <a:stretch>
                    <a:fillRect/>
                  </a:stretch>
                </p:blipFill>
                <p:spPr>
                  <a:xfrm>
                    <a:off x="3135200" y="2269439"/>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extLst>
                      <p:ext uri="{D42A27DB-BD31-4B8C-83A1-F6EECF244321}">
                        <p14:modId xmlns:p14="http://schemas.microsoft.com/office/powerpoint/2010/main" val="3267949172"/>
                      </p:ext>
                    </p:extLst>
                  </p:nvPr>
                </p:nvGraphicFramePr>
                <p:xfrm>
                  <a:off x="6378669" y="2249825"/>
                  <a:ext cx="2286000" cy="1285875"/>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8"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7"/>
                  <a:stretch>
                    <a:fillRect/>
                  </a:stretch>
                </p:blipFill>
                <p:spPr>
                  <a:xfrm>
                    <a:off x="6303752" y="2468190"/>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extLst>
                      <p:ext uri="{D42A27DB-BD31-4B8C-83A1-F6EECF244321}">
                        <p14:modId xmlns:p14="http://schemas.microsoft.com/office/powerpoint/2010/main" val="2045406590"/>
                      </p:ext>
                    </p:extLst>
                  </p:nvPr>
                </p:nvGraphicFramePr>
                <p:xfrm>
                  <a:off x="8864289" y="2228497"/>
                  <a:ext cx="2286000" cy="1285875"/>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10"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9"/>
                  <a:stretch>
                    <a:fillRect/>
                  </a:stretch>
                </p:blipFill>
                <p:spPr>
                  <a:xfrm>
                    <a:off x="8789372" y="2446862"/>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extLst>
                      <p:ext uri="{D42A27DB-BD31-4B8C-83A1-F6EECF244321}">
                        <p14:modId xmlns:p14="http://schemas.microsoft.com/office/powerpoint/2010/main" val="665791577"/>
                      </p:ext>
                    </p:extLst>
                  </p:nvPr>
                </p:nvGraphicFramePr>
                <p:xfrm>
                  <a:off x="11303516" y="2249825"/>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11228599" y="2468190"/>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extLst>
                    <p:ext uri="{D42A27DB-BD31-4B8C-83A1-F6EECF244321}">
                      <p14:modId xmlns:p14="http://schemas.microsoft.com/office/powerpoint/2010/main" val="469746458"/>
                    </p:ext>
                  </p:extLst>
                </p:nvPr>
              </p:nvGraphicFramePr>
              <p:xfrm>
                <a:off x="4751477" y="2462898"/>
                <a:ext cx="2284800" cy="12852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1928972" y="2490194"/>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4275016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48"/>
          <p:cNvSpPr/>
          <p:nvPr/>
        </p:nvSpPr>
        <p:spPr>
          <a:xfrm>
            <a:off x="4227300" y="1210827"/>
            <a:ext cx="689400" cy="68940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1543500" y="1210827"/>
            <a:ext cx="689400" cy="689400"/>
          </a:xfrm>
          <a:prstGeom prst="ellipse">
            <a:avLst/>
          </a:prstGeom>
          <a:blipFill>
            <a:blip r:embed="rId4"/>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6911100" y="1210827"/>
            <a:ext cx="689400" cy="689400"/>
          </a:xfrm>
          <a:prstGeom prst="ellipse">
            <a:avLst/>
          </a:prstGeom>
          <a:blipFill>
            <a:blip r:embed="rId5"/>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4227300" y="2929676"/>
            <a:ext cx="689400" cy="689400"/>
          </a:xfrm>
          <a:prstGeom prst="ellipse">
            <a:avLst/>
          </a:prstGeom>
          <a:blipFill>
            <a:blip r:embed="rId6"/>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1543500" y="2929676"/>
            <a:ext cx="689400" cy="689400"/>
          </a:xfrm>
          <a:prstGeom prst="ellipse">
            <a:avLst/>
          </a:prstGeom>
          <a:blipFill>
            <a:blip r:embed="rId7"/>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6911100" y="2929676"/>
            <a:ext cx="689400" cy="6894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txBox="1">
            <a:spLocks noGrp="1"/>
          </p:cNvSpPr>
          <p:nvPr>
            <p:ph type="title"/>
          </p:nvPr>
        </p:nvSpPr>
        <p:spPr>
          <a:xfrm>
            <a:off x="720000" y="2061002"/>
            <a:ext cx="23364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C’est quoi IBM WA</a:t>
            </a:r>
            <a:r>
              <a:rPr lang="fr-FR" dirty="0">
                <a:solidFill>
                  <a:schemeClr val="accent3"/>
                </a:solidFill>
              </a:rPr>
              <a:t>TS</a:t>
            </a:r>
            <a:r>
              <a:rPr lang="fr-FR" dirty="0"/>
              <a:t>ON?</a:t>
            </a:r>
          </a:p>
        </p:txBody>
      </p:sp>
      <p:sp>
        <p:nvSpPr>
          <p:cNvPr id="2288" name="Google Shape;2288;p48"/>
          <p:cNvSpPr txBox="1">
            <a:spLocks noGrp="1"/>
          </p:cNvSpPr>
          <p:nvPr>
            <p:ph type="title" idx="2"/>
          </p:nvPr>
        </p:nvSpPr>
        <p:spPr>
          <a:xfrm>
            <a:off x="1250550" y="1325877"/>
            <a:ext cx="1275300" cy="4593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sp>
        <p:nvSpPr>
          <p:cNvPr id="2289" name="Google Shape;2289;p48"/>
          <p:cNvSpPr txBox="1">
            <a:spLocks noGrp="1"/>
          </p:cNvSpPr>
          <p:nvPr>
            <p:ph type="subTitle" idx="1"/>
          </p:nvPr>
        </p:nvSpPr>
        <p:spPr>
          <a:xfrm>
            <a:off x="720000" y="2336725"/>
            <a:ext cx="23364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2290" name="Google Shape;2290;p48"/>
          <p:cNvSpPr txBox="1">
            <a:spLocks noGrp="1"/>
          </p:cNvSpPr>
          <p:nvPr>
            <p:ph type="title" idx="3"/>
          </p:nvPr>
        </p:nvSpPr>
        <p:spPr>
          <a:xfrm>
            <a:off x="3403800" y="2005500"/>
            <a:ext cx="23364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Les cas d’utilisation : </a:t>
            </a:r>
          </a:p>
        </p:txBody>
      </p:sp>
      <p:sp>
        <p:nvSpPr>
          <p:cNvPr id="2291" name="Google Shape;2291;p48"/>
          <p:cNvSpPr txBox="1">
            <a:spLocks noGrp="1"/>
          </p:cNvSpPr>
          <p:nvPr>
            <p:ph type="title" idx="4"/>
          </p:nvPr>
        </p:nvSpPr>
        <p:spPr>
          <a:xfrm>
            <a:off x="3934350" y="1325877"/>
            <a:ext cx="12753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92" name="Google Shape;2292;p48"/>
          <p:cNvSpPr txBox="1">
            <a:spLocks noGrp="1"/>
          </p:cNvSpPr>
          <p:nvPr>
            <p:ph type="subTitle" idx="5"/>
          </p:nvPr>
        </p:nvSpPr>
        <p:spPr>
          <a:xfrm>
            <a:off x="3403800" y="2336725"/>
            <a:ext cx="23364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293" name="Google Shape;2293;p48"/>
          <p:cNvSpPr txBox="1">
            <a:spLocks noGrp="1"/>
          </p:cNvSpPr>
          <p:nvPr>
            <p:ph type="title" idx="6"/>
          </p:nvPr>
        </p:nvSpPr>
        <p:spPr>
          <a:xfrm>
            <a:off x="5911029" y="2041825"/>
            <a:ext cx="2859238"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Les services d’ IBM Watson:</a:t>
            </a:r>
          </a:p>
        </p:txBody>
      </p:sp>
      <p:sp>
        <p:nvSpPr>
          <p:cNvPr id="2294" name="Google Shape;2294;p48"/>
          <p:cNvSpPr txBox="1">
            <a:spLocks noGrp="1"/>
          </p:cNvSpPr>
          <p:nvPr>
            <p:ph type="title" idx="7"/>
          </p:nvPr>
        </p:nvSpPr>
        <p:spPr>
          <a:xfrm>
            <a:off x="6618150" y="1325877"/>
            <a:ext cx="12753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03</a:t>
            </a:r>
            <a:endParaRPr dirty="0">
              <a:solidFill>
                <a:schemeClr val="bg1"/>
              </a:solidFill>
            </a:endParaRPr>
          </a:p>
        </p:txBody>
      </p:sp>
      <p:sp>
        <p:nvSpPr>
          <p:cNvPr id="2295" name="Google Shape;2295;p48"/>
          <p:cNvSpPr txBox="1">
            <a:spLocks noGrp="1"/>
          </p:cNvSpPr>
          <p:nvPr>
            <p:ph type="subTitle" idx="8"/>
          </p:nvPr>
        </p:nvSpPr>
        <p:spPr>
          <a:xfrm>
            <a:off x="6087600" y="2336725"/>
            <a:ext cx="23364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2296" name="Google Shape;2296;p48"/>
          <p:cNvSpPr txBox="1">
            <a:spLocks noGrp="1"/>
          </p:cNvSpPr>
          <p:nvPr>
            <p:ph type="title" idx="9"/>
          </p:nvPr>
        </p:nvSpPr>
        <p:spPr>
          <a:xfrm>
            <a:off x="715391" y="3959746"/>
            <a:ext cx="23364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IBM Watson Translator : </a:t>
            </a:r>
            <a:br>
              <a:rPr lang="fr-FR" dirty="0"/>
            </a:br>
            <a:endParaRPr dirty="0"/>
          </a:p>
        </p:txBody>
      </p:sp>
      <p:sp>
        <p:nvSpPr>
          <p:cNvPr id="2297" name="Google Shape;2297;p48"/>
          <p:cNvSpPr txBox="1">
            <a:spLocks noGrp="1"/>
          </p:cNvSpPr>
          <p:nvPr>
            <p:ph type="title" idx="13"/>
          </p:nvPr>
        </p:nvSpPr>
        <p:spPr>
          <a:xfrm>
            <a:off x="1250550" y="3044726"/>
            <a:ext cx="12753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299" name="Google Shape;2299;p48"/>
          <p:cNvSpPr txBox="1">
            <a:spLocks noGrp="1"/>
          </p:cNvSpPr>
          <p:nvPr>
            <p:ph type="title" idx="15"/>
          </p:nvPr>
        </p:nvSpPr>
        <p:spPr>
          <a:xfrm>
            <a:off x="3403800" y="3718675"/>
            <a:ext cx="23364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Analyse comparative : </a:t>
            </a:r>
          </a:p>
        </p:txBody>
      </p:sp>
      <p:sp>
        <p:nvSpPr>
          <p:cNvPr id="2300" name="Google Shape;2300;p48"/>
          <p:cNvSpPr txBox="1">
            <a:spLocks noGrp="1"/>
          </p:cNvSpPr>
          <p:nvPr>
            <p:ph type="title" idx="16"/>
          </p:nvPr>
        </p:nvSpPr>
        <p:spPr>
          <a:xfrm>
            <a:off x="3934350" y="3044726"/>
            <a:ext cx="12753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302" name="Google Shape;2302;p48"/>
          <p:cNvSpPr txBox="1">
            <a:spLocks noGrp="1"/>
          </p:cNvSpPr>
          <p:nvPr>
            <p:ph type="title" idx="18"/>
          </p:nvPr>
        </p:nvSpPr>
        <p:spPr>
          <a:xfrm>
            <a:off x="6087600" y="3718675"/>
            <a:ext cx="23364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Cloud </a:t>
            </a:r>
            <a:r>
              <a:rPr lang="fr-FR" dirty="0" err="1"/>
              <a:t>Foundry</a:t>
            </a:r>
            <a:r>
              <a:rPr lang="fr-FR" dirty="0"/>
              <a:t> :</a:t>
            </a:r>
            <a:endParaRPr dirty="0"/>
          </a:p>
        </p:txBody>
      </p:sp>
      <p:sp>
        <p:nvSpPr>
          <p:cNvPr id="2303" name="Google Shape;2303;p48"/>
          <p:cNvSpPr txBox="1">
            <a:spLocks noGrp="1"/>
          </p:cNvSpPr>
          <p:nvPr>
            <p:ph type="title" idx="19"/>
          </p:nvPr>
        </p:nvSpPr>
        <p:spPr>
          <a:xfrm>
            <a:off x="6618150" y="3044726"/>
            <a:ext cx="12753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06</a:t>
            </a:r>
            <a:endParaRPr dirty="0">
              <a:solidFill>
                <a:schemeClr val="bg1"/>
              </a:solidFill>
            </a:endParaRPr>
          </a:p>
        </p:txBody>
      </p:sp>
      <p:sp>
        <p:nvSpPr>
          <p:cNvPr id="2304" name="Google Shape;2304;p48"/>
          <p:cNvSpPr txBox="1">
            <a:spLocks noGrp="1"/>
          </p:cNvSpPr>
          <p:nvPr>
            <p:ph type="subTitle" idx="20"/>
          </p:nvPr>
        </p:nvSpPr>
        <p:spPr>
          <a:xfrm>
            <a:off x="6087600" y="4050000"/>
            <a:ext cx="23364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305" name="Google Shape;2305;p48"/>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3"/>
                </a:solidFill>
              </a:rPr>
              <a:t>TABLE DES </a:t>
            </a:r>
            <a:r>
              <a:rPr lang="fr-FR" b="0" dirty="0">
                <a:solidFill>
                  <a:schemeClr val="accent3"/>
                </a:solidFill>
              </a:rPr>
              <a:t>MATIÈRES</a:t>
            </a:r>
            <a:endParaRPr b="0" dirty="0">
              <a:solidFill>
                <a:schemeClr val="accent3"/>
              </a:solidFill>
            </a:endParaRPr>
          </a:p>
        </p:txBody>
      </p:sp>
      <p:sp>
        <p:nvSpPr>
          <p:cNvPr id="4" name="Rectangle 3">
            <a:extLst>
              <a:ext uri="{FF2B5EF4-FFF2-40B4-BE49-F238E27FC236}">
                <a16:creationId xmlns:a16="http://schemas.microsoft.com/office/drawing/2014/main" id="{188C9420-FB53-4868-B1AF-7119D4A38F4F}"/>
              </a:ext>
            </a:extLst>
          </p:cNvPr>
          <p:cNvSpPr/>
          <p:nvPr/>
        </p:nvSpPr>
        <p:spPr>
          <a:xfrm rot="20529302">
            <a:off x="-516107" y="3839049"/>
            <a:ext cx="1737360" cy="1718849"/>
          </a:xfrm>
          <a:prstGeom prst="rect">
            <a:avLst/>
          </a:prstGeom>
          <a:blipFill dpi="0" rotWithShape="1">
            <a:blip r:embed="rId9">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07ECFCB2-9BE3-4E30-858E-6E294FAF4C36}"/>
              </a:ext>
            </a:extLst>
          </p:cNvPr>
          <p:cNvSpPr/>
          <p:nvPr/>
        </p:nvSpPr>
        <p:spPr>
          <a:xfrm rot="1559713">
            <a:off x="7701797" y="3839050"/>
            <a:ext cx="1737360" cy="1718849"/>
          </a:xfrm>
          <a:prstGeom prst="rect">
            <a:avLst/>
          </a:prstGeom>
          <a:blipFill dpi="0" rotWithShape="1">
            <a:blip r:embed="rId10">
              <a:alphaModFix amt="2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219868AF-A71F-4C93-8F18-318F49C9DA1F}"/>
              </a:ext>
            </a:extLst>
          </p:cNvPr>
          <p:cNvSpPr/>
          <p:nvPr/>
        </p:nvSpPr>
        <p:spPr>
          <a:xfrm rot="20709147">
            <a:off x="5042349" y="2400039"/>
            <a:ext cx="1737360" cy="1718849"/>
          </a:xfrm>
          <a:prstGeom prst="rect">
            <a:avLst/>
          </a:prstGeom>
          <a:blipFill dpi="0" rotWithShape="1">
            <a:blip r:embed="rId1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8212C7B3-310B-481D-BA03-63CF121E4055}"/>
              </a:ext>
            </a:extLst>
          </p:cNvPr>
          <p:cNvSpPr/>
          <p:nvPr/>
        </p:nvSpPr>
        <p:spPr>
          <a:xfrm rot="1594957">
            <a:off x="2240545" y="565399"/>
            <a:ext cx="1737360" cy="1718849"/>
          </a:xfrm>
          <a:prstGeom prst="rect">
            <a:avLst/>
          </a:prstGeom>
          <a:blipFill dpi="0" rotWithShape="1">
            <a:blip r:embed="rId1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97F1C8A8-D385-4D21-A7F7-68FD17A4E3A0}"/>
              </a:ext>
            </a:extLst>
          </p:cNvPr>
          <p:cNvGrpSpPr/>
          <p:nvPr/>
        </p:nvGrpSpPr>
        <p:grpSpPr>
          <a:xfrm>
            <a:off x="5787378" y="4332365"/>
            <a:ext cx="868840" cy="803676"/>
            <a:chOff x="5787378" y="4332365"/>
            <a:chExt cx="868840" cy="803676"/>
          </a:xfrm>
        </p:grpSpPr>
        <p:pic>
          <p:nvPicPr>
            <p:cNvPr id="8" name="Image 7">
              <a:extLst>
                <a:ext uri="{FF2B5EF4-FFF2-40B4-BE49-F238E27FC236}">
                  <a16:creationId xmlns:a16="http://schemas.microsoft.com/office/drawing/2014/main" id="{CB4A7CEB-4F81-4318-B710-68B21462ECEC}"/>
                </a:ext>
              </a:extLst>
            </p:cNvPr>
            <p:cNvPicPr>
              <a:picLocks noChangeAspect="1"/>
            </p:cNvPicPr>
            <p:nvPr/>
          </p:nvPicPr>
          <p:blipFill>
            <a:blip r:embed="rId12"/>
            <a:stretch>
              <a:fillRect/>
            </a:stretch>
          </p:blipFill>
          <p:spPr>
            <a:xfrm>
              <a:off x="5787378" y="4332365"/>
              <a:ext cx="868840" cy="803676"/>
            </a:xfrm>
            <a:prstGeom prst="rect">
              <a:avLst/>
            </a:prstGeom>
          </p:spPr>
        </p:pic>
        <p:sp>
          <p:nvSpPr>
            <p:cNvPr id="9" name="Rectangle 8">
              <a:extLst>
                <a:ext uri="{FF2B5EF4-FFF2-40B4-BE49-F238E27FC236}">
                  <a16:creationId xmlns:a16="http://schemas.microsoft.com/office/drawing/2014/main" id="{C50392CF-8034-464B-AA60-EDA5B126CBA6}"/>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51"/>
          <p:cNvSpPr/>
          <p:nvPr/>
        </p:nvSpPr>
        <p:spPr>
          <a:xfrm>
            <a:off x="3944550" y="946345"/>
            <a:ext cx="1254900" cy="125490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1"/>
          <p:cNvSpPr txBox="1">
            <a:spLocks noGrp="1"/>
          </p:cNvSpPr>
          <p:nvPr>
            <p:ph type="title"/>
          </p:nvPr>
        </p:nvSpPr>
        <p:spPr>
          <a:xfrm>
            <a:off x="1145729" y="2346500"/>
            <a:ext cx="6852543"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Les services d’ IBM Watson:</a:t>
            </a:r>
          </a:p>
        </p:txBody>
      </p:sp>
      <p:sp>
        <p:nvSpPr>
          <p:cNvPr id="2377" name="Google Shape;2377;p51"/>
          <p:cNvSpPr txBox="1">
            <a:spLocks noGrp="1"/>
          </p:cNvSpPr>
          <p:nvPr>
            <p:ph type="title" idx="2"/>
          </p:nvPr>
        </p:nvSpPr>
        <p:spPr>
          <a:xfrm>
            <a:off x="4045800" y="1169995"/>
            <a:ext cx="1052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03</a:t>
            </a:r>
            <a:endParaRPr dirty="0">
              <a:solidFill>
                <a:schemeClr val="bg1"/>
              </a:solidFill>
            </a:endParaRPr>
          </a:p>
        </p:txBody>
      </p:sp>
      <p:sp>
        <p:nvSpPr>
          <p:cNvPr id="2378" name="Google Shape;2378;p51"/>
          <p:cNvSpPr txBox="1">
            <a:spLocks noGrp="1"/>
          </p:cNvSpPr>
          <p:nvPr>
            <p:ph type="subTitle" idx="1"/>
          </p:nvPr>
        </p:nvSpPr>
        <p:spPr>
          <a:xfrm>
            <a:off x="2391900" y="2902923"/>
            <a:ext cx="43602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enter a subtitle here if you need it</a:t>
            </a:r>
            <a:endParaRPr dirty="0"/>
          </a:p>
        </p:txBody>
      </p:sp>
      <p:grpSp>
        <p:nvGrpSpPr>
          <p:cNvPr id="2379" name="Google Shape;2379;p51"/>
          <p:cNvGrpSpPr/>
          <p:nvPr/>
        </p:nvGrpSpPr>
        <p:grpSpPr>
          <a:xfrm>
            <a:off x="1134517" y="158889"/>
            <a:ext cx="1713102" cy="1156456"/>
            <a:chOff x="2251342" y="373064"/>
            <a:chExt cx="1713102" cy="1156456"/>
          </a:xfrm>
        </p:grpSpPr>
        <p:sp>
          <p:nvSpPr>
            <p:cNvPr id="2380" name="Google Shape;2380;p51"/>
            <p:cNvSpPr/>
            <p:nvPr/>
          </p:nvSpPr>
          <p:spPr>
            <a:xfrm>
              <a:off x="2251342" y="373064"/>
              <a:ext cx="1713102" cy="1156456"/>
            </a:xfrm>
            <a:custGeom>
              <a:avLst/>
              <a:gdLst/>
              <a:ahLst/>
              <a:cxnLst/>
              <a:rect l="l" t="t" r="r" b="b"/>
              <a:pathLst>
                <a:path w="18416" h="12432" extrusionOk="0">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1"/>
            <p:cNvSpPr/>
            <p:nvPr/>
          </p:nvSpPr>
          <p:spPr>
            <a:xfrm>
              <a:off x="2394502" y="663011"/>
              <a:ext cx="169580" cy="101115"/>
            </a:xfrm>
            <a:custGeom>
              <a:avLst/>
              <a:gdLst/>
              <a:ahLst/>
              <a:cxnLst/>
              <a:rect l="l" t="t" r="r" b="b"/>
              <a:pathLst>
                <a:path w="1823" h="1087" extrusionOk="0">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1"/>
            <p:cNvSpPr/>
            <p:nvPr/>
          </p:nvSpPr>
          <p:spPr>
            <a:xfrm>
              <a:off x="2599614" y="670918"/>
              <a:ext cx="53395" cy="27535"/>
            </a:xfrm>
            <a:custGeom>
              <a:avLst/>
              <a:gdLst/>
              <a:ahLst/>
              <a:cxnLst/>
              <a:rect l="l" t="t" r="r" b="b"/>
              <a:pathLst>
                <a:path w="574" h="296" extrusionOk="0">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1"/>
            <p:cNvSpPr/>
            <p:nvPr/>
          </p:nvSpPr>
          <p:spPr>
            <a:xfrm>
              <a:off x="2342317" y="815846"/>
              <a:ext cx="40372" cy="99813"/>
            </a:xfrm>
            <a:custGeom>
              <a:avLst/>
              <a:gdLst/>
              <a:ahLst/>
              <a:cxnLst/>
              <a:rect l="l" t="t" r="r" b="b"/>
              <a:pathLst>
                <a:path w="434" h="1073" extrusionOk="0">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1"/>
            <p:cNvSpPr/>
            <p:nvPr/>
          </p:nvSpPr>
          <p:spPr>
            <a:xfrm>
              <a:off x="2690031" y="455202"/>
              <a:ext cx="143255" cy="169487"/>
            </a:xfrm>
            <a:custGeom>
              <a:avLst/>
              <a:gdLst/>
              <a:ahLst/>
              <a:cxnLst/>
              <a:rect l="l" t="t" r="r" b="b"/>
              <a:pathLst>
                <a:path w="1540" h="1822" extrusionOk="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1"/>
            <p:cNvSpPr/>
            <p:nvPr/>
          </p:nvSpPr>
          <p:spPr>
            <a:xfrm>
              <a:off x="2895794" y="434272"/>
              <a:ext cx="68837" cy="29395"/>
            </a:xfrm>
            <a:custGeom>
              <a:avLst/>
              <a:gdLst/>
              <a:ahLst/>
              <a:cxnLst/>
              <a:rect l="l" t="t" r="r" b="b"/>
              <a:pathLst>
                <a:path w="740" h="316" extrusionOk="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1"/>
            <p:cNvSpPr/>
            <p:nvPr/>
          </p:nvSpPr>
          <p:spPr>
            <a:xfrm>
              <a:off x="3094023" y="491015"/>
              <a:ext cx="107348" cy="66790"/>
            </a:xfrm>
            <a:custGeom>
              <a:avLst/>
              <a:gdLst/>
              <a:ahLst/>
              <a:cxnLst/>
              <a:rect l="l" t="t" r="r" b="b"/>
              <a:pathLst>
                <a:path w="1154" h="718" extrusionOk="0">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1"/>
            <p:cNvSpPr/>
            <p:nvPr/>
          </p:nvSpPr>
          <p:spPr>
            <a:xfrm>
              <a:off x="3246950" y="506270"/>
              <a:ext cx="41860" cy="36093"/>
            </a:xfrm>
            <a:custGeom>
              <a:avLst/>
              <a:gdLst/>
              <a:ahLst/>
              <a:cxnLst/>
              <a:rect l="l" t="t" r="r" b="b"/>
              <a:pathLst>
                <a:path w="450" h="388" extrusionOk="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1"/>
            <p:cNvSpPr/>
            <p:nvPr/>
          </p:nvSpPr>
          <p:spPr>
            <a:xfrm>
              <a:off x="3374762" y="505619"/>
              <a:ext cx="69953" cy="86604"/>
            </a:xfrm>
            <a:custGeom>
              <a:avLst/>
              <a:gdLst/>
              <a:ahLst/>
              <a:cxnLst/>
              <a:rect l="l" t="t" r="r" b="b"/>
              <a:pathLst>
                <a:path w="752" h="931" extrusionOk="0">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1"/>
            <p:cNvSpPr/>
            <p:nvPr/>
          </p:nvSpPr>
          <p:spPr>
            <a:xfrm>
              <a:off x="3502108" y="449806"/>
              <a:ext cx="246882" cy="106883"/>
            </a:xfrm>
            <a:custGeom>
              <a:avLst/>
              <a:gdLst/>
              <a:ahLst/>
              <a:cxnLst/>
              <a:rect l="l" t="t" r="r" b="b"/>
              <a:pathLst>
                <a:path w="2654" h="1149" extrusionOk="0">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1"/>
            <p:cNvSpPr/>
            <p:nvPr/>
          </p:nvSpPr>
          <p:spPr>
            <a:xfrm>
              <a:off x="3411319" y="1225512"/>
              <a:ext cx="82511" cy="178417"/>
            </a:xfrm>
            <a:custGeom>
              <a:avLst/>
              <a:gdLst/>
              <a:ahLst/>
              <a:cxnLst/>
              <a:rect l="l" t="t" r="r" b="b"/>
              <a:pathLst>
                <a:path w="887" h="1918" extrusionOk="0">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1"/>
            <p:cNvSpPr/>
            <p:nvPr/>
          </p:nvSpPr>
          <p:spPr>
            <a:xfrm>
              <a:off x="3220811" y="1436392"/>
              <a:ext cx="123813" cy="20465"/>
            </a:xfrm>
            <a:custGeom>
              <a:avLst/>
              <a:gdLst/>
              <a:ahLst/>
              <a:cxnLst/>
              <a:rect l="l" t="t" r="r" b="b"/>
              <a:pathLst>
                <a:path w="1331" h="220" extrusionOk="0">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1"/>
            <p:cNvSpPr/>
            <p:nvPr/>
          </p:nvSpPr>
          <p:spPr>
            <a:xfrm>
              <a:off x="2474128" y="1101794"/>
              <a:ext cx="56093" cy="223812"/>
            </a:xfrm>
            <a:custGeom>
              <a:avLst/>
              <a:gdLst/>
              <a:ahLst/>
              <a:cxnLst/>
              <a:rect l="l" t="t" r="r" b="b"/>
              <a:pathLst>
                <a:path w="603" h="2406" extrusionOk="0">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1"/>
            <p:cNvSpPr/>
            <p:nvPr/>
          </p:nvSpPr>
          <p:spPr>
            <a:xfrm>
              <a:off x="2585940" y="1413137"/>
              <a:ext cx="89767" cy="53209"/>
            </a:xfrm>
            <a:custGeom>
              <a:avLst/>
              <a:gdLst/>
              <a:ahLst/>
              <a:cxnLst/>
              <a:rect l="l" t="t" r="r" b="b"/>
              <a:pathLst>
                <a:path w="965" h="572" extrusionOk="0">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1"/>
            <p:cNvSpPr/>
            <p:nvPr/>
          </p:nvSpPr>
          <p:spPr>
            <a:xfrm>
              <a:off x="2782866" y="1466438"/>
              <a:ext cx="68837" cy="25488"/>
            </a:xfrm>
            <a:custGeom>
              <a:avLst/>
              <a:gdLst/>
              <a:ahLst/>
              <a:cxnLst/>
              <a:rect l="l" t="t" r="r" b="b"/>
              <a:pathLst>
                <a:path w="740" h="274" extrusionOk="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1"/>
            <p:cNvSpPr/>
            <p:nvPr/>
          </p:nvSpPr>
          <p:spPr>
            <a:xfrm>
              <a:off x="3057652" y="981052"/>
              <a:ext cx="139255" cy="100092"/>
            </a:xfrm>
            <a:custGeom>
              <a:avLst/>
              <a:gdLst/>
              <a:ahLst/>
              <a:cxnLst/>
              <a:rect l="l" t="t" r="r" b="b"/>
              <a:pathLst>
                <a:path w="1497" h="1076" extrusionOk="0">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1"/>
            <p:cNvSpPr/>
            <p:nvPr/>
          </p:nvSpPr>
          <p:spPr>
            <a:xfrm>
              <a:off x="3098395" y="848496"/>
              <a:ext cx="30418" cy="38139"/>
            </a:xfrm>
            <a:custGeom>
              <a:avLst/>
              <a:gdLst/>
              <a:ahLst/>
              <a:cxnLst/>
              <a:rect l="l" t="t" r="r" b="b"/>
              <a:pathLst>
                <a:path w="327" h="410" extrusionOk="0">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1"/>
            <p:cNvSpPr/>
            <p:nvPr/>
          </p:nvSpPr>
          <p:spPr>
            <a:xfrm>
              <a:off x="3164347" y="854915"/>
              <a:ext cx="24093" cy="46232"/>
            </a:xfrm>
            <a:custGeom>
              <a:avLst/>
              <a:gdLst/>
              <a:ahLst/>
              <a:cxnLst/>
              <a:rect l="l" t="t" r="r" b="b"/>
              <a:pathLst>
                <a:path w="259" h="497" extrusionOk="0">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1"/>
          <p:cNvGrpSpPr/>
          <p:nvPr/>
        </p:nvGrpSpPr>
        <p:grpSpPr>
          <a:xfrm>
            <a:off x="6222949" y="3221907"/>
            <a:ext cx="3701501" cy="1921582"/>
            <a:chOff x="4666075" y="3825750"/>
            <a:chExt cx="2868269" cy="1489021"/>
          </a:xfrm>
        </p:grpSpPr>
        <p:sp>
          <p:nvSpPr>
            <p:cNvPr id="2399" name="Google Shape;2399;p51"/>
            <p:cNvSpPr/>
            <p:nvPr/>
          </p:nvSpPr>
          <p:spPr>
            <a:xfrm>
              <a:off x="4666075" y="3825750"/>
              <a:ext cx="2868269" cy="1489021"/>
            </a:xfrm>
            <a:custGeom>
              <a:avLst/>
              <a:gdLst/>
              <a:ahLst/>
              <a:cxnLst/>
              <a:rect l="l" t="t" r="r" b="b"/>
              <a:pathLst>
                <a:path w="25136" h="13049" extrusionOk="0">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1"/>
            <p:cNvSpPr/>
            <p:nvPr/>
          </p:nvSpPr>
          <p:spPr>
            <a:xfrm>
              <a:off x="6221865" y="4621561"/>
              <a:ext cx="114" cy="114"/>
            </a:xfrm>
            <a:custGeom>
              <a:avLst/>
              <a:gdLst/>
              <a:ahLst/>
              <a:cxnLst/>
              <a:rect l="l" t="t" r="r" b="b"/>
              <a:pathLst>
                <a:path w="1" h="1" extrusionOk="0">
                  <a:moveTo>
                    <a:pt x="0" y="0"/>
                  </a:move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1"/>
            <p:cNvSpPr/>
            <p:nvPr/>
          </p:nvSpPr>
          <p:spPr>
            <a:xfrm>
              <a:off x="6201325" y="4590409"/>
              <a:ext cx="37314" cy="53061"/>
            </a:xfrm>
            <a:custGeom>
              <a:avLst/>
              <a:gdLst/>
              <a:ahLst/>
              <a:cxnLst/>
              <a:rect l="l" t="t" r="r" b="b"/>
              <a:pathLst>
                <a:path w="327" h="465" extrusionOk="0">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1"/>
            <p:cNvSpPr/>
            <p:nvPr/>
          </p:nvSpPr>
          <p:spPr>
            <a:xfrm>
              <a:off x="6219354" y="4626696"/>
              <a:ext cx="0" cy="114"/>
            </a:xfrm>
            <a:custGeom>
              <a:avLst/>
              <a:gdLst/>
              <a:ahLst/>
              <a:cxnLst/>
              <a:rect l="l" t="t" r="r" b="b"/>
              <a:pathLst>
                <a:path h="1" extrusionOk="0">
                  <a:moveTo>
                    <a:pt x="0" y="0"/>
                  </a:moveTo>
                  <a:lnTo>
                    <a:pt x="0" y="0"/>
                  </a:lnTo>
                  <a:lnTo>
                    <a:pt x="0" y="0"/>
                  </a:lnTo>
                  <a:cubicBezTo>
                    <a:pt x="0" y="0"/>
                    <a:pt x="0" y="0"/>
                    <a:pt x="0" y="0"/>
                  </a:cubicBezTo>
                  <a:close/>
                </a:path>
              </a:pathLst>
            </a:custGeom>
            <a:solidFill>
              <a:srgbClr val="3F9CA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1"/>
            <p:cNvSpPr/>
            <p:nvPr/>
          </p:nvSpPr>
          <p:spPr>
            <a:xfrm>
              <a:off x="5163485" y="3920381"/>
              <a:ext cx="233811" cy="479376"/>
            </a:xfrm>
            <a:custGeom>
              <a:avLst/>
              <a:gdLst/>
              <a:ahLst/>
              <a:cxnLst/>
              <a:rect l="l" t="t" r="r" b="b"/>
              <a:pathLst>
                <a:path w="2049" h="4201" extrusionOk="0">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1"/>
            <p:cNvSpPr/>
            <p:nvPr/>
          </p:nvSpPr>
          <p:spPr>
            <a:xfrm>
              <a:off x="5816542" y="3983599"/>
              <a:ext cx="106693" cy="149142"/>
            </a:xfrm>
            <a:custGeom>
              <a:avLst/>
              <a:gdLst/>
              <a:ahLst/>
              <a:cxnLst/>
              <a:rect l="l" t="t" r="r" b="b"/>
              <a:pathLst>
                <a:path w="935" h="1307" extrusionOk="0">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1"/>
            <p:cNvSpPr/>
            <p:nvPr/>
          </p:nvSpPr>
          <p:spPr>
            <a:xfrm>
              <a:off x="4797873" y="4484889"/>
              <a:ext cx="188624" cy="243168"/>
            </a:xfrm>
            <a:custGeom>
              <a:avLst/>
              <a:gdLst/>
              <a:ahLst/>
              <a:cxnLst/>
              <a:rect l="l" t="t" r="r" b="b"/>
              <a:pathLst>
                <a:path w="1653" h="2131" extrusionOk="0">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1"/>
            <p:cNvSpPr/>
            <p:nvPr/>
          </p:nvSpPr>
          <p:spPr>
            <a:xfrm>
              <a:off x="5055194" y="4488199"/>
              <a:ext cx="49410" cy="19285"/>
            </a:xfrm>
            <a:custGeom>
              <a:avLst/>
              <a:gdLst/>
              <a:ahLst/>
              <a:cxnLst/>
              <a:rect l="l" t="t" r="r" b="b"/>
              <a:pathLst>
                <a:path w="433" h="169" extrusionOk="0">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1"/>
            <p:cNvSpPr/>
            <p:nvPr/>
          </p:nvSpPr>
          <p:spPr>
            <a:xfrm>
              <a:off x="4857211" y="4808704"/>
              <a:ext cx="142181" cy="113425"/>
            </a:xfrm>
            <a:custGeom>
              <a:avLst/>
              <a:gdLst/>
              <a:ahLst/>
              <a:cxnLst/>
              <a:rect l="l" t="t" r="r" b="b"/>
              <a:pathLst>
                <a:path w="1246" h="994" extrusionOk="0">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6037119" y="4222091"/>
              <a:ext cx="174246" cy="148001"/>
            </a:xfrm>
            <a:custGeom>
              <a:avLst/>
              <a:gdLst/>
              <a:ahLst/>
              <a:cxnLst/>
              <a:rect l="l" t="t" r="r" b="b"/>
              <a:pathLst>
                <a:path w="1527" h="1297" extrusionOk="0">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6270590" y="4241490"/>
              <a:ext cx="60478" cy="61619"/>
            </a:xfrm>
            <a:custGeom>
              <a:avLst/>
              <a:gdLst/>
              <a:ahLst/>
              <a:cxnLst/>
              <a:rect l="l" t="t" r="r" b="b"/>
              <a:pathLst>
                <a:path w="530" h="540" extrusionOk="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1"/>
            <p:cNvSpPr/>
            <p:nvPr/>
          </p:nvSpPr>
          <p:spPr>
            <a:xfrm>
              <a:off x="6407751" y="4106839"/>
              <a:ext cx="322817" cy="312205"/>
            </a:xfrm>
            <a:custGeom>
              <a:avLst/>
              <a:gdLst/>
              <a:ahLst/>
              <a:cxnLst/>
              <a:rect l="l" t="t" r="r" b="b"/>
              <a:pathLst>
                <a:path w="2829" h="2736" extrusionOk="0">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6844454" y="4067471"/>
              <a:ext cx="189308" cy="35716"/>
            </a:xfrm>
            <a:custGeom>
              <a:avLst/>
              <a:gdLst/>
              <a:ahLst/>
              <a:cxnLst/>
              <a:rect l="l" t="t" r="r" b="b"/>
              <a:pathLst>
                <a:path w="1659" h="313" extrusionOk="0">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7078154" y="4173138"/>
              <a:ext cx="76454" cy="245793"/>
            </a:xfrm>
            <a:custGeom>
              <a:avLst/>
              <a:gdLst/>
              <a:ahLst/>
              <a:cxnLst/>
              <a:rect l="l" t="t" r="r" b="b"/>
              <a:pathLst>
                <a:path w="670" h="2154" extrusionOk="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1"/>
            <p:cNvSpPr/>
            <p:nvPr/>
          </p:nvSpPr>
          <p:spPr>
            <a:xfrm>
              <a:off x="7244756" y="4631408"/>
              <a:ext cx="134193" cy="45986"/>
            </a:xfrm>
            <a:custGeom>
              <a:avLst/>
              <a:gdLst/>
              <a:ahLst/>
              <a:cxnLst/>
              <a:rect l="l" t="t" r="r" b="b"/>
              <a:pathLst>
                <a:path w="1176" h="403" extrusionOk="0">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7387965" y="4737955"/>
              <a:ext cx="27044" cy="82616"/>
            </a:xfrm>
            <a:custGeom>
              <a:avLst/>
              <a:gdLst/>
              <a:ahLst/>
              <a:cxnLst/>
              <a:rect l="l" t="t" r="r" b="b"/>
              <a:pathLst>
                <a:path w="237" h="724" extrusionOk="0">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7370506" y="4941073"/>
              <a:ext cx="71547" cy="183489"/>
            </a:xfrm>
            <a:custGeom>
              <a:avLst/>
              <a:gdLst/>
              <a:ahLst/>
              <a:cxnLst/>
              <a:rect l="l" t="t" r="r" b="b"/>
              <a:pathLst>
                <a:path w="627" h="1608" extrusionOk="0">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7084087" y="5161307"/>
              <a:ext cx="193074" cy="56941"/>
            </a:xfrm>
            <a:custGeom>
              <a:avLst/>
              <a:gdLst/>
              <a:ahLst/>
              <a:cxnLst/>
              <a:rect l="l" t="t" r="r" b="b"/>
              <a:pathLst>
                <a:path w="1692" h="499" extrusionOk="0">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6350125" y="5031905"/>
              <a:ext cx="174588" cy="220461"/>
            </a:xfrm>
            <a:custGeom>
              <a:avLst/>
              <a:gdLst/>
              <a:ahLst/>
              <a:cxnLst/>
              <a:rect l="l" t="t" r="r" b="b"/>
              <a:pathLst>
                <a:path w="1530" h="1932" extrusionOk="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6662561" y="5236050"/>
              <a:ext cx="150283" cy="57055"/>
            </a:xfrm>
            <a:custGeom>
              <a:avLst/>
              <a:gdLst/>
              <a:ahLst/>
              <a:cxnLst/>
              <a:rect l="l" t="t" r="r" b="b"/>
              <a:pathLst>
                <a:path w="1317" h="500" extrusionOk="0">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6883823" y="5100030"/>
              <a:ext cx="33434" cy="41194"/>
            </a:xfrm>
            <a:custGeom>
              <a:avLst/>
              <a:gdLst/>
              <a:ahLst/>
              <a:cxnLst/>
              <a:rect l="l" t="t" r="r" b="b"/>
              <a:pathLst>
                <a:path w="293" h="361" extrusionOk="0">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5872913" y="4951571"/>
              <a:ext cx="146403" cy="208935"/>
            </a:xfrm>
            <a:custGeom>
              <a:avLst/>
              <a:gdLst/>
              <a:ahLst/>
              <a:cxnLst/>
              <a:rect l="l" t="t" r="r" b="b"/>
              <a:pathLst>
                <a:path w="1283" h="1831" extrusionOk="0">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5295625" y="4870438"/>
              <a:ext cx="147658" cy="230959"/>
            </a:xfrm>
            <a:custGeom>
              <a:avLst/>
              <a:gdLst/>
              <a:ahLst/>
              <a:cxnLst/>
              <a:rect l="l" t="t" r="r" b="b"/>
              <a:pathLst>
                <a:path w="1294" h="2024" extrusionOk="0">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5549066" y="5058379"/>
              <a:ext cx="172306" cy="59680"/>
            </a:xfrm>
            <a:custGeom>
              <a:avLst/>
              <a:gdLst/>
              <a:ahLst/>
              <a:cxnLst/>
              <a:rect l="l" t="t" r="r" b="b"/>
              <a:pathLst>
                <a:path w="1510" h="523" extrusionOk="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5769529" y="4951229"/>
              <a:ext cx="54773" cy="78964"/>
            </a:xfrm>
            <a:custGeom>
              <a:avLst/>
              <a:gdLst/>
              <a:ahLst/>
              <a:cxnLst/>
              <a:rect l="l" t="t" r="r" b="b"/>
              <a:pathLst>
                <a:path w="480" h="692" extrusionOk="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51"/>
          <p:cNvSpPr/>
          <p:nvPr/>
        </p:nvSpPr>
        <p:spPr>
          <a:xfrm flipH="1">
            <a:off x="7196851" y="1566697"/>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1"/>
          <p:cNvSpPr/>
          <p:nvPr/>
        </p:nvSpPr>
        <p:spPr>
          <a:xfrm flipH="1">
            <a:off x="1506684" y="2346509"/>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1"/>
          <p:cNvSpPr/>
          <p:nvPr/>
        </p:nvSpPr>
        <p:spPr>
          <a:xfrm flipH="1">
            <a:off x="4045792" y="3901951"/>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65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215475" y="480311"/>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services d’ IBM </a:t>
            </a:r>
            <a:r>
              <a:rPr lang="fr-FR" dirty="0" err="1">
                <a:solidFill>
                  <a:schemeClr val="accent3"/>
                </a:solidFill>
              </a:rPr>
              <a:t>Waston</a:t>
            </a:r>
            <a:r>
              <a:rPr lang="fr-FR" dirty="0">
                <a:solidFill>
                  <a:schemeClr val="accent3"/>
                </a:solidFill>
              </a:rPr>
              <a:t>:</a:t>
            </a:r>
            <a:endParaRPr lang="fr-FR" b="0" dirty="0">
              <a:solidFill>
                <a:schemeClr val="accent3"/>
              </a:solidFill>
            </a:endParaRPr>
          </a:p>
        </p:txBody>
      </p:sp>
      <p:sp>
        <p:nvSpPr>
          <p:cNvPr id="31" name="Rectangle 30">
            <a:extLst>
              <a:ext uri="{FF2B5EF4-FFF2-40B4-BE49-F238E27FC236}">
                <a16:creationId xmlns:a16="http://schemas.microsoft.com/office/drawing/2014/main" id="{3367DC62-8391-4EA0-B172-5DEEC7271C81}"/>
              </a:ext>
            </a:extLst>
          </p:cNvPr>
          <p:cNvSpPr/>
          <p:nvPr/>
        </p:nvSpPr>
        <p:spPr>
          <a:xfrm>
            <a:off x="2559245" y="908436"/>
            <a:ext cx="420128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571500" indent="-571500" algn="ctr">
              <a:buFont typeface="Wingdings" panose="05000000000000000000" pitchFamily="2" charset="2"/>
              <a:buChar char="ü"/>
            </a:pPr>
            <a:r>
              <a:rPr lang="fr-FR" sz="3600" b="1" i="0" dirty="0">
                <a:solidFill>
                  <a:srgbClr val="000000"/>
                </a:solidFill>
                <a:effectLst/>
                <a:latin typeface="Söhne"/>
              </a:rPr>
              <a:t>Watson Assistant</a:t>
            </a:r>
            <a:endParaRPr lang="fr-FR" sz="2800" dirty="0">
              <a:solidFill>
                <a:srgbClr val="000000"/>
              </a:solidFill>
              <a:latin typeface="Britannic Bold" panose="020B0903060703020204" pitchFamily="34" charset="0"/>
            </a:endParaRPr>
          </a:p>
        </p:txBody>
      </p:sp>
      <p:sp>
        <p:nvSpPr>
          <p:cNvPr id="21" name="Rectangle 20">
            <a:extLst>
              <a:ext uri="{FF2B5EF4-FFF2-40B4-BE49-F238E27FC236}">
                <a16:creationId xmlns:a16="http://schemas.microsoft.com/office/drawing/2014/main" id="{F12E6E23-0DEB-41C8-8F18-FACCA853E806}"/>
              </a:ext>
            </a:extLst>
          </p:cNvPr>
          <p:cNvSpPr/>
          <p:nvPr/>
        </p:nvSpPr>
        <p:spPr>
          <a:xfrm>
            <a:off x="2755776" y="1766039"/>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2000" b="1" i="0" dirty="0">
                <a:solidFill>
                  <a:srgbClr val="000000"/>
                </a:solidFill>
                <a:effectLst/>
                <a:latin typeface="Söhne"/>
              </a:rPr>
              <a:t>Watson Natural </a:t>
            </a:r>
            <a:r>
              <a:rPr lang="fr-FR" sz="2000" b="1" i="0" dirty="0" err="1">
                <a:solidFill>
                  <a:srgbClr val="000000"/>
                </a:solidFill>
                <a:effectLst/>
                <a:latin typeface="Söhne"/>
              </a:rPr>
              <a:t>Language</a:t>
            </a:r>
            <a:r>
              <a:rPr lang="fr-FR" sz="2000" b="1" i="0" dirty="0">
                <a:solidFill>
                  <a:srgbClr val="000000"/>
                </a:solidFill>
                <a:effectLst/>
                <a:latin typeface="Söhne"/>
              </a:rPr>
              <a:t> </a:t>
            </a:r>
            <a:r>
              <a:rPr lang="fr-FR" sz="2000" b="1" i="0" dirty="0" err="1">
                <a:solidFill>
                  <a:srgbClr val="000000"/>
                </a:solidFill>
                <a:effectLst/>
                <a:latin typeface="Söhne"/>
              </a:rPr>
              <a:t>Understanding</a:t>
            </a:r>
            <a:r>
              <a:rPr lang="fr-FR" sz="2000" b="1" i="0" dirty="0">
                <a:solidFill>
                  <a:srgbClr val="000000"/>
                </a:solidFill>
                <a:effectLst/>
                <a:latin typeface="Söhne"/>
              </a:rPr>
              <a:t> (NLU)</a:t>
            </a:r>
            <a:endParaRPr lang="fr-FR" sz="1200" dirty="0">
              <a:solidFill>
                <a:srgbClr val="000000"/>
              </a:solidFill>
              <a:latin typeface="Britannic Bold" panose="020B0903060703020204" pitchFamily="34" charset="0"/>
            </a:endParaRPr>
          </a:p>
        </p:txBody>
      </p:sp>
      <p:sp>
        <p:nvSpPr>
          <p:cNvPr id="24" name="Rectangle 23">
            <a:extLst>
              <a:ext uri="{FF2B5EF4-FFF2-40B4-BE49-F238E27FC236}">
                <a16:creationId xmlns:a16="http://schemas.microsoft.com/office/drawing/2014/main" id="{A5A9904E-11CA-4215-AD24-2C7E0958E84A}"/>
              </a:ext>
            </a:extLst>
          </p:cNvPr>
          <p:cNvSpPr/>
          <p:nvPr/>
        </p:nvSpPr>
        <p:spPr>
          <a:xfrm>
            <a:off x="2755776" y="2634719"/>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2000" b="1" i="0" dirty="0">
                <a:solidFill>
                  <a:srgbClr val="000000"/>
                </a:solidFill>
                <a:effectLst/>
                <a:latin typeface="Söhne"/>
              </a:rPr>
              <a:t>Watson Visual Recognition </a:t>
            </a:r>
            <a:endParaRPr lang="fr-FR" sz="1600" dirty="0">
              <a:solidFill>
                <a:srgbClr val="000000"/>
              </a:solidFill>
              <a:latin typeface="Britannic Bold" panose="020B0903060703020204" pitchFamily="34" charset="0"/>
            </a:endParaRPr>
          </a:p>
        </p:txBody>
      </p:sp>
      <p:sp>
        <p:nvSpPr>
          <p:cNvPr id="27" name="Rectangle 26">
            <a:extLst>
              <a:ext uri="{FF2B5EF4-FFF2-40B4-BE49-F238E27FC236}">
                <a16:creationId xmlns:a16="http://schemas.microsoft.com/office/drawing/2014/main" id="{04566572-A8D4-4F48-8369-259A9A19DD0C}"/>
              </a:ext>
            </a:extLst>
          </p:cNvPr>
          <p:cNvSpPr/>
          <p:nvPr/>
        </p:nvSpPr>
        <p:spPr>
          <a:xfrm>
            <a:off x="2537461" y="3503399"/>
            <a:ext cx="385076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457200" indent="-457200" algn="ctr">
              <a:buFont typeface="Wingdings" panose="05000000000000000000" pitchFamily="2" charset="2"/>
              <a:buChar char="ü"/>
            </a:pPr>
            <a:r>
              <a:rPr lang="fr-FR" sz="3200" b="1" i="0" dirty="0">
                <a:solidFill>
                  <a:srgbClr val="000000"/>
                </a:solidFill>
                <a:effectLst/>
                <a:latin typeface="Söhne"/>
              </a:rPr>
              <a:t>Watson Discovery </a:t>
            </a:r>
            <a:endParaRPr lang="fr-FR" sz="1800" dirty="0">
              <a:solidFill>
                <a:srgbClr val="000000"/>
              </a:solidFill>
              <a:latin typeface="Britannic Bold" panose="020B0903060703020204" pitchFamily="34" charset="0"/>
            </a:endParaRPr>
          </a:p>
        </p:txBody>
      </p:sp>
      <p:sp>
        <p:nvSpPr>
          <p:cNvPr id="30" name="Rectangle 29">
            <a:extLst>
              <a:ext uri="{FF2B5EF4-FFF2-40B4-BE49-F238E27FC236}">
                <a16:creationId xmlns:a16="http://schemas.microsoft.com/office/drawing/2014/main" id="{B01C3714-3DCE-48AE-B5CE-13FB04401903}"/>
              </a:ext>
            </a:extLst>
          </p:cNvPr>
          <p:cNvSpPr/>
          <p:nvPr/>
        </p:nvSpPr>
        <p:spPr>
          <a:xfrm>
            <a:off x="2755776" y="4372079"/>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2400" b="1" i="0" dirty="0">
                <a:solidFill>
                  <a:srgbClr val="000000"/>
                </a:solidFill>
                <a:effectLst/>
                <a:latin typeface="Söhne"/>
              </a:rPr>
              <a:t>Watson Speech to </a:t>
            </a:r>
            <a:r>
              <a:rPr lang="fr-FR" sz="2400" b="1" i="0" dirty="0" err="1">
                <a:solidFill>
                  <a:srgbClr val="000000"/>
                </a:solidFill>
                <a:effectLst/>
                <a:latin typeface="Söhne"/>
              </a:rPr>
              <a:t>Text</a:t>
            </a:r>
            <a:r>
              <a:rPr lang="fr-FR" sz="2400" b="1" i="0" dirty="0">
                <a:solidFill>
                  <a:srgbClr val="000000"/>
                </a:solidFill>
                <a:effectLst/>
                <a:latin typeface="Söhne"/>
              </a:rPr>
              <a:t> </a:t>
            </a:r>
            <a:endParaRPr lang="fr-FR" sz="1800" dirty="0">
              <a:solidFill>
                <a:srgbClr val="000000"/>
              </a:solidFill>
              <a:latin typeface="Britannic Bold" panose="020B0903060703020204" pitchFamily="34" charset="0"/>
            </a:endParaRPr>
          </a:p>
        </p:txBody>
      </p:sp>
      <p:sp>
        <p:nvSpPr>
          <p:cNvPr id="8" name="Rectangle : coins arrondis 7">
            <a:extLst>
              <a:ext uri="{FF2B5EF4-FFF2-40B4-BE49-F238E27FC236}">
                <a16:creationId xmlns:a16="http://schemas.microsoft.com/office/drawing/2014/main" id="{6E4DFE2B-67F4-4B17-8424-A210E813601E}"/>
              </a:ext>
            </a:extLst>
          </p:cNvPr>
          <p:cNvSpPr/>
          <p:nvPr/>
        </p:nvSpPr>
        <p:spPr>
          <a:xfrm>
            <a:off x="3779220" y="1621947"/>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 coins arrondis 33">
            <a:extLst>
              <a:ext uri="{FF2B5EF4-FFF2-40B4-BE49-F238E27FC236}">
                <a16:creationId xmlns:a16="http://schemas.microsoft.com/office/drawing/2014/main" id="{94F36091-2F35-4934-B650-19AD13789D13}"/>
              </a:ext>
            </a:extLst>
          </p:cNvPr>
          <p:cNvSpPr/>
          <p:nvPr/>
        </p:nvSpPr>
        <p:spPr>
          <a:xfrm>
            <a:off x="3790800" y="2566827"/>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D795640E-83F6-4007-9BFF-6C1B19785838}"/>
              </a:ext>
            </a:extLst>
          </p:cNvPr>
          <p:cNvSpPr/>
          <p:nvPr/>
        </p:nvSpPr>
        <p:spPr>
          <a:xfrm>
            <a:off x="3779220" y="3267091"/>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6E9D9831-5DB3-40C8-B8F5-977A11C9DB45}"/>
              </a:ext>
            </a:extLst>
          </p:cNvPr>
          <p:cNvSpPr/>
          <p:nvPr/>
        </p:nvSpPr>
        <p:spPr>
          <a:xfrm>
            <a:off x="3790800" y="4186540"/>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075F4E62-54AA-4CD8-A56C-2DF916C3FA7D}"/>
              </a:ext>
            </a:extLst>
          </p:cNvPr>
          <p:cNvSpPr/>
          <p:nvPr/>
        </p:nvSpPr>
        <p:spPr>
          <a:xfrm>
            <a:off x="3790975" y="4974081"/>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Google Shape;2375;p51">
            <a:extLst>
              <a:ext uri="{FF2B5EF4-FFF2-40B4-BE49-F238E27FC236}">
                <a16:creationId xmlns:a16="http://schemas.microsoft.com/office/drawing/2014/main" id="{4DB1014E-BCA0-47A1-81CA-6240DBF61C0E}"/>
              </a:ext>
            </a:extLst>
          </p:cNvPr>
          <p:cNvSpPr/>
          <p:nvPr/>
        </p:nvSpPr>
        <p:spPr>
          <a:xfrm>
            <a:off x="-626400" y="-882000"/>
            <a:ext cx="3301200" cy="3301200"/>
          </a:xfrm>
          <a:prstGeom prst="ellipse">
            <a:avLst/>
          </a:prstGeom>
          <a:blipFill>
            <a:blip r:embed="rId4"/>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roupe 24">
            <a:extLst>
              <a:ext uri="{FF2B5EF4-FFF2-40B4-BE49-F238E27FC236}">
                <a16:creationId xmlns:a16="http://schemas.microsoft.com/office/drawing/2014/main" id="{6796229D-679A-4B00-99BE-29FCB9E0EE82}"/>
              </a:ext>
            </a:extLst>
          </p:cNvPr>
          <p:cNvGrpSpPr/>
          <p:nvPr/>
        </p:nvGrpSpPr>
        <p:grpSpPr>
          <a:xfrm>
            <a:off x="8173532" y="4268234"/>
            <a:ext cx="868840" cy="803676"/>
            <a:chOff x="5787378" y="4332365"/>
            <a:chExt cx="868840" cy="803676"/>
          </a:xfrm>
        </p:grpSpPr>
        <p:pic>
          <p:nvPicPr>
            <p:cNvPr id="26" name="Image 25">
              <a:extLst>
                <a:ext uri="{FF2B5EF4-FFF2-40B4-BE49-F238E27FC236}">
                  <a16:creationId xmlns:a16="http://schemas.microsoft.com/office/drawing/2014/main" id="{77C32AF8-95F8-4FE0-9239-A277183ED68C}"/>
                </a:ext>
              </a:extLst>
            </p:cNvPr>
            <p:cNvPicPr>
              <a:picLocks noChangeAspect="1"/>
            </p:cNvPicPr>
            <p:nvPr/>
          </p:nvPicPr>
          <p:blipFill>
            <a:blip r:embed="rId5"/>
            <a:stretch>
              <a:fillRect/>
            </a:stretch>
          </p:blipFill>
          <p:spPr>
            <a:xfrm>
              <a:off x="5787378" y="4332365"/>
              <a:ext cx="868840" cy="803676"/>
            </a:xfrm>
            <a:prstGeom prst="rect">
              <a:avLst/>
            </a:prstGeom>
          </p:spPr>
        </p:pic>
        <p:sp>
          <p:nvSpPr>
            <p:cNvPr id="28" name="Rectangle 27">
              <a:extLst>
                <a:ext uri="{FF2B5EF4-FFF2-40B4-BE49-F238E27FC236}">
                  <a16:creationId xmlns:a16="http://schemas.microsoft.com/office/drawing/2014/main" id="{F9BD19A0-00F2-4283-990C-D308226E8A43}"/>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31468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215475" y="480311"/>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services d’ IBM </a:t>
            </a:r>
            <a:r>
              <a:rPr lang="fr-FR" dirty="0" err="1">
                <a:solidFill>
                  <a:schemeClr val="accent3"/>
                </a:solidFill>
              </a:rPr>
              <a:t>Waston</a:t>
            </a:r>
            <a:r>
              <a:rPr lang="fr-FR" dirty="0">
                <a:solidFill>
                  <a:schemeClr val="accent3"/>
                </a:solidFill>
              </a:rPr>
              <a:t>:</a:t>
            </a:r>
            <a:endParaRPr lang="fr-FR" b="0" dirty="0">
              <a:solidFill>
                <a:schemeClr val="accent3"/>
              </a:solidFill>
            </a:endParaRPr>
          </a:p>
        </p:txBody>
      </p:sp>
      <p:sp>
        <p:nvSpPr>
          <p:cNvPr id="31" name="Rectangle 30">
            <a:extLst>
              <a:ext uri="{FF2B5EF4-FFF2-40B4-BE49-F238E27FC236}">
                <a16:creationId xmlns:a16="http://schemas.microsoft.com/office/drawing/2014/main" id="{3367DC62-8391-4EA0-B172-5DEEC7271C81}"/>
              </a:ext>
            </a:extLst>
          </p:cNvPr>
          <p:cNvSpPr/>
          <p:nvPr/>
        </p:nvSpPr>
        <p:spPr>
          <a:xfrm>
            <a:off x="3514973" y="901932"/>
            <a:ext cx="420128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571500" indent="-571500" algn="ctr">
              <a:buFont typeface="Wingdings" panose="05000000000000000000" pitchFamily="2" charset="2"/>
              <a:buChar char="ü"/>
            </a:pPr>
            <a:r>
              <a:rPr lang="fr-FR" sz="3600" b="1" i="0" dirty="0">
                <a:solidFill>
                  <a:srgbClr val="000000"/>
                </a:solidFill>
                <a:effectLst/>
                <a:latin typeface="Söhne"/>
              </a:rPr>
              <a:t>Watson Assistant</a:t>
            </a:r>
            <a:endParaRPr lang="fr-FR" sz="2800" dirty="0">
              <a:solidFill>
                <a:srgbClr val="000000"/>
              </a:solidFill>
              <a:latin typeface="Britannic Bold" panose="020B0903060703020204" pitchFamily="34" charset="0"/>
            </a:endParaRPr>
          </a:p>
        </p:txBody>
      </p:sp>
      <p:sp>
        <p:nvSpPr>
          <p:cNvPr id="21" name="Rectangle 20">
            <a:extLst>
              <a:ext uri="{FF2B5EF4-FFF2-40B4-BE49-F238E27FC236}">
                <a16:creationId xmlns:a16="http://schemas.microsoft.com/office/drawing/2014/main" id="{F12E6E23-0DEB-41C8-8F18-FACCA853E806}"/>
              </a:ext>
            </a:extLst>
          </p:cNvPr>
          <p:cNvSpPr/>
          <p:nvPr/>
        </p:nvSpPr>
        <p:spPr>
          <a:xfrm>
            <a:off x="2744195" y="2875036"/>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Natural </a:t>
            </a:r>
            <a:r>
              <a:rPr lang="fr-FR" sz="1600" b="1" i="0" dirty="0" err="1">
                <a:solidFill>
                  <a:srgbClr val="000000"/>
                </a:solidFill>
                <a:effectLst/>
                <a:latin typeface="Söhne"/>
              </a:rPr>
              <a:t>Language</a:t>
            </a:r>
            <a:r>
              <a:rPr lang="fr-FR" sz="1600" b="1" i="0" dirty="0">
                <a:solidFill>
                  <a:srgbClr val="000000"/>
                </a:solidFill>
                <a:effectLst/>
                <a:latin typeface="Söhne"/>
              </a:rPr>
              <a:t> </a:t>
            </a:r>
            <a:r>
              <a:rPr lang="fr-FR" sz="1600" b="1" i="0" dirty="0" err="1">
                <a:solidFill>
                  <a:srgbClr val="000000"/>
                </a:solidFill>
                <a:effectLst/>
                <a:latin typeface="Söhne"/>
              </a:rPr>
              <a:t>Understanding</a:t>
            </a:r>
            <a:r>
              <a:rPr lang="fr-FR" sz="1600" b="1" i="0" dirty="0">
                <a:solidFill>
                  <a:srgbClr val="000000"/>
                </a:solidFill>
                <a:effectLst/>
                <a:latin typeface="Söhne"/>
              </a:rPr>
              <a:t> (NLU)</a:t>
            </a:r>
            <a:endParaRPr lang="fr-FR" sz="1050" dirty="0">
              <a:solidFill>
                <a:srgbClr val="000000"/>
              </a:solidFill>
              <a:latin typeface="Britannic Bold" panose="020B0903060703020204" pitchFamily="34" charset="0"/>
            </a:endParaRPr>
          </a:p>
        </p:txBody>
      </p:sp>
      <p:sp>
        <p:nvSpPr>
          <p:cNvPr id="24" name="Rectangle 23">
            <a:extLst>
              <a:ext uri="{FF2B5EF4-FFF2-40B4-BE49-F238E27FC236}">
                <a16:creationId xmlns:a16="http://schemas.microsoft.com/office/drawing/2014/main" id="{A5A9904E-11CA-4215-AD24-2C7E0958E84A}"/>
              </a:ext>
            </a:extLst>
          </p:cNvPr>
          <p:cNvSpPr/>
          <p:nvPr/>
        </p:nvSpPr>
        <p:spPr>
          <a:xfrm>
            <a:off x="2755776" y="3473021"/>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Visual Recognition </a:t>
            </a:r>
            <a:endParaRPr lang="fr-FR" sz="1200" dirty="0">
              <a:solidFill>
                <a:srgbClr val="000000"/>
              </a:solidFill>
              <a:latin typeface="Britannic Bold" panose="020B0903060703020204" pitchFamily="34" charset="0"/>
            </a:endParaRPr>
          </a:p>
        </p:txBody>
      </p:sp>
      <p:sp>
        <p:nvSpPr>
          <p:cNvPr id="27" name="Rectangle 26">
            <a:extLst>
              <a:ext uri="{FF2B5EF4-FFF2-40B4-BE49-F238E27FC236}">
                <a16:creationId xmlns:a16="http://schemas.microsoft.com/office/drawing/2014/main" id="{04566572-A8D4-4F48-8369-259A9A19DD0C}"/>
              </a:ext>
            </a:extLst>
          </p:cNvPr>
          <p:cNvSpPr/>
          <p:nvPr/>
        </p:nvSpPr>
        <p:spPr>
          <a:xfrm>
            <a:off x="2428303" y="3967355"/>
            <a:ext cx="385076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457200" indent="-457200" algn="ctr">
              <a:buFont typeface="Wingdings" panose="05000000000000000000" pitchFamily="2" charset="2"/>
              <a:buChar char="ü"/>
            </a:pPr>
            <a:r>
              <a:rPr lang="fr-FR" sz="1600" b="1" i="0" dirty="0">
                <a:solidFill>
                  <a:srgbClr val="000000"/>
                </a:solidFill>
                <a:effectLst/>
                <a:latin typeface="Söhne"/>
              </a:rPr>
              <a:t>Watson Discovery </a:t>
            </a:r>
            <a:endParaRPr lang="fr-FR" sz="1050" dirty="0">
              <a:solidFill>
                <a:srgbClr val="000000"/>
              </a:solidFill>
              <a:latin typeface="Britannic Bold" panose="020B0903060703020204" pitchFamily="34" charset="0"/>
            </a:endParaRPr>
          </a:p>
        </p:txBody>
      </p:sp>
      <p:sp>
        <p:nvSpPr>
          <p:cNvPr id="30" name="Rectangle 29">
            <a:extLst>
              <a:ext uri="{FF2B5EF4-FFF2-40B4-BE49-F238E27FC236}">
                <a16:creationId xmlns:a16="http://schemas.microsoft.com/office/drawing/2014/main" id="{B01C3714-3DCE-48AE-B5CE-13FB04401903}"/>
              </a:ext>
            </a:extLst>
          </p:cNvPr>
          <p:cNvSpPr/>
          <p:nvPr/>
        </p:nvSpPr>
        <p:spPr>
          <a:xfrm>
            <a:off x="2646618" y="4411771"/>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Speech to </a:t>
            </a:r>
            <a:r>
              <a:rPr lang="fr-FR" sz="1600" b="1" i="0" dirty="0" err="1">
                <a:solidFill>
                  <a:srgbClr val="000000"/>
                </a:solidFill>
                <a:effectLst/>
                <a:latin typeface="Söhne"/>
              </a:rPr>
              <a:t>Text</a:t>
            </a:r>
            <a:r>
              <a:rPr lang="fr-FR" sz="1600" b="1" i="0" dirty="0">
                <a:solidFill>
                  <a:srgbClr val="000000"/>
                </a:solidFill>
                <a:effectLst/>
                <a:latin typeface="Söhne"/>
              </a:rPr>
              <a:t> </a:t>
            </a:r>
            <a:endParaRPr lang="fr-FR" sz="1200" dirty="0">
              <a:solidFill>
                <a:srgbClr val="000000"/>
              </a:solidFill>
              <a:latin typeface="Britannic Bold" panose="020B0903060703020204" pitchFamily="34" charset="0"/>
            </a:endParaRPr>
          </a:p>
        </p:txBody>
      </p:sp>
      <p:sp>
        <p:nvSpPr>
          <p:cNvPr id="8" name="Rectangle : coins arrondis 7">
            <a:extLst>
              <a:ext uri="{FF2B5EF4-FFF2-40B4-BE49-F238E27FC236}">
                <a16:creationId xmlns:a16="http://schemas.microsoft.com/office/drawing/2014/main" id="{6E4DFE2B-67F4-4B17-8424-A210E813601E}"/>
              </a:ext>
            </a:extLst>
          </p:cNvPr>
          <p:cNvSpPr/>
          <p:nvPr/>
        </p:nvSpPr>
        <p:spPr>
          <a:xfrm>
            <a:off x="2816615" y="1622171"/>
            <a:ext cx="5598000" cy="11376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 coins arrondis 33">
            <a:extLst>
              <a:ext uri="{FF2B5EF4-FFF2-40B4-BE49-F238E27FC236}">
                <a16:creationId xmlns:a16="http://schemas.microsoft.com/office/drawing/2014/main" id="{94F36091-2F35-4934-B650-19AD13789D13}"/>
              </a:ext>
            </a:extLst>
          </p:cNvPr>
          <p:cNvSpPr/>
          <p:nvPr/>
        </p:nvSpPr>
        <p:spPr>
          <a:xfrm>
            <a:off x="3791150" y="3588547"/>
            <a:ext cx="1562400" cy="104400"/>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D795640E-83F6-4007-9BFF-6C1B19785838}"/>
              </a:ext>
            </a:extLst>
          </p:cNvPr>
          <p:cNvSpPr/>
          <p:nvPr/>
        </p:nvSpPr>
        <p:spPr>
          <a:xfrm>
            <a:off x="3779220" y="4096768"/>
            <a:ext cx="1562400" cy="104400"/>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6E9D9831-5DB3-40C8-B8F5-977A11C9DB45}"/>
              </a:ext>
            </a:extLst>
          </p:cNvPr>
          <p:cNvSpPr/>
          <p:nvPr/>
        </p:nvSpPr>
        <p:spPr>
          <a:xfrm>
            <a:off x="3779220" y="4558789"/>
            <a:ext cx="1562400" cy="104400"/>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075F4E62-54AA-4CD8-A56C-2DF916C3FA7D}"/>
              </a:ext>
            </a:extLst>
          </p:cNvPr>
          <p:cNvSpPr/>
          <p:nvPr/>
        </p:nvSpPr>
        <p:spPr>
          <a:xfrm>
            <a:off x="3790975" y="4974081"/>
            <a:ext cx="1562400" cy="104400"/>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Google Shape;2375;p51">
            <a:extLst>
              <a:ext uri="{FF2B5EF4-FFF2-40B4-BE49-F238E27FC236}">
                <a16:creationId xmlns:a16="http://schemas.microsoft.com/office/drawing/2014/main" id="{BB8A8582-5069-459A-A9BD-A25D7D1EE755}"/>
              </a:ext>
            </a:extLst>
          </p:cNvPr>
          <p:cNvSpPr/>
          <p:nvPr/>
        </p:nvSpPr>
        <p:spPr>
          <a:xfrm>
            <a:off x="-626400" y="-882000"/>
            <a:ext cx="3301200" cy="3301200"/>
          </a:xfrm>
          <a:prstGeom prst="ellipse">
            <a:avLst/>
          </a:prstGeom>
          <a:blipFill>
            <a:blip r:embed="rId5"/>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roupe 22">
            <a:extLst>
              <a:ext uri="{FF2B5EF4-FFF2-40B4-BE49-F238E27FC236}">
                <a16:creationId xmlns:a16="http://schemas.microsoft.com/office/drawing/2014/main" id="{7DA73C12-54F2-45EA-89BF-CACB3B0A4F6A}"/>
              </a:ext>
            </a:extLst>
          </p:cNvPr>
          <p:cNvGrpSpPr/>
          <p:nvPr/>
        </p:nvGrpSpPr>
        <p:grpSpPr>
          <a:xfrm>
            <a:off x="8173532" y="4268234"/>
            <a:ext cx="868840" cy="803676"/>
            <a:chOff x="5787378" y="4332365"/>
            <a:chExt cx="868840" cy="803676"/>
          </a:xfrm>
        </p:grpSpPr>
        <p:pic>
          <p:nvPicPr>
            <p:cNvPr id="25" name="Image 24">
              <a:extLst>
                <a:ext uri="{FF2B5EF4-FFF2-40B4-BE49-F238E27FC236}">
                  <a16:creationId xmlns:a16="http://schemas.microsoft.com/office/drawing/2014/main" id="{0F2D40DC-94EF-4BE8-A594-1760A991D6AD}"/>
                </a:ext>
              </a:extLst>
            </p:cNvPr>
            <p:cNvPicPr>
              <a:picLocks noChangeAspect="1"/>
            </p:cNvPicPr>
            <p:nvPr/>
          </p:nvPicPr>
          <p:blipFill>
            <a:blip r:embed="rId6"/>
            <a:stretch>
              <a:fillRect/>
            </a:stretch>
          </p:blipFill>
          <p:spPr>
            <a:xfrm>
              <a:off x="5787378" y="4332365"/>
              <a:ext cx="868840" cy="803676"/>
            </a:xfrm>
            <a:prstGeom prst="rect">
              <a:avLst/>
            </a:prstGeom>
          </p:spPr>
        </p:pic>
        <p:sp>
          <p:nvSpPr>
            <p:cNvPr id="26" name="Rectangle 25">
              <a:extLst>
                <a:ext uri="{FF2B5EF4-FFF2-40B4-BE49-F238E27FC236}">
                  <a16:creationId xmlns:a16="http://schemas.microsoft.com/office/drawing/2014/main" id="{1C469170-C86B-49B2-9FC9-99D8E37899F0}"/>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547994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215475" y="480311"/>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services d’ IBM </a:t>
            </a:r>
            <a:r>
              <a:rPr lang="fr-FR" dirty="0" err="1">
                <a:solidFill>
                  <a:schemeClr val="accent3"/>
                </a:solidFill>
              </a:rPr>
              <a:t>Waston</a:t>
            </a:r>
            <a:r>
              <a:rPr lang="fr-FR" dirty="0">
                <a:solidFill>
                  <a:schemeClr val="accent3"/>
                </a:solidFill>
              </a:rPr>
              <a:t>:</a:t>
            </a:r>
            <a:endParaRPr lang="fr-FR" b="0" dirty="0">
              <a:solidFill>
                <a:schemeClr val="accent3"/>
              </a:solidFill>
            </a:endParaRPr>
          </a:p>
        </p:txBody>
      </p:sp>
      <p:sp>
        <p:nvSpPr>
          <p:cNvPr id="31" name="Rectangle 30">
            <a:extLst>
              <a:ext uri="{FF2B5EF4-FFF2-40B4-BE49-F238E27FC236}">
                <a16:creationId xmlns:a16="http://schemas.microsoft.com/office/drawing/2014/main" id="{3367DC62-8391-4EA0-B172-5DEEC7271C81}"/>
              </a:ext>
            </a:extLst>
          </p:cNvPr>
          <p:cNvSpPr/>
          <p:nvPr/>
        </p:nvSpPr>
        <p:spPr>
          <a:xfrm>
            <a:off x="2253043" y="928636"/>
            <a:ext cx="420128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571500" indent="-571500" algn="ctr">
              <a:buFont typeface="Wingdings" panose="05000000000000000000" pitchFamily="2" charset="2"/>
              <a:buChar char="ü"/>
            </a:pPr>
            <a:r>
              <a:rPr lang="fr-FR" sz="1600" b="1" i="0" dirty="0">
                <a:solidFill>
                  <a:srgbClr val="000000"/>
                </a:solidFill>
                <a:effectLst/>
                <a:latin typeface="Söhne"/>
              </a:rPr>
              <a:t>Watson Assistant</a:t>
            </a:r>
            <a:endParaRPr lang="fr-FR" sz="1200" dirty="0">
              <a:solidFill>
                <a:srgbClr val="000000"/>
              </a:solidFill>
              <a:latin typeface="Britannic Bold" panose="020B0903060703020204" pitchFamily="34" charset="0"/>
            </a:endParaRPr>
          </a:p>
        </p:txBody>
      </p:sp>
      <p:sp>
        <p:nvSpPr>
          <p:cNvPr id="21" name="Rectangle 20">
            <a:extLst>
              <a:ext uri="{FF2B5EF4-FFF2-40B4-BE49-F238E27FC236}">
                <a16:creationId xmlns:a16="http://schemas.microsoft.com/office/drawing/2014/main" id="{F12E6E23-0DEB-41C8-8F18-FACCA853E806}"/>
              </a:ext>
            </a:extLst>
          </p:cNvPr>
          <p:cNvSpPr/>
          <p:nvPr/>
        </p:nvSpPr>
        <p:spPr>
          <a:xfrm>
            <a:off x="2330388" y="1771835"/>
            <a:ext cx="4483225"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2400" b="1" i="0" dirty="0">
                <a:solidFill>
                  <a:srgbClr val="000000"/>
                </a:solidFill>
                <a:effectLst/>
                <a:latin typeface="Söhne"/>
              </a:rPr>
              <a:t>Watson Natural </a:t>
            </a:r>
            <a:r>
              <a:rPr lang="fr-FR" sz="2400" b="1" i="0" dirty="0" err="1">
                <a:solidFill>
                  <a:srgbClr val="000000"/>
                </a:solidFill>
                <a:effectLst/>
                <a:latin typeface="Söhne"/>
              </a:rPr>
              <a:t>Language</a:t>
            </a:r>
            <a:r>
              <a:rPr lang="fr-FR" sz="2400" b="1" i="0" dirty="0">
                <a:solidFill>
                  <a:srgbClr val="000000"/>
                </a:solidFill>
                <a:effectLst/>
                <a:latin typeface="Söhne"/>
              </a:rPr>
              <a:t> </a:t>
            </a:r>
            <a:r>
              <a:rPr lang="fr-FR" sz="2400" b="1" i="0" dirty="0" err="1">
                <a:solidFill>
                  <a:srgbClr val="000000"/>
                </a:solidFill>
                <a:effectLst/>
                <a:latin typeface="Söhne"/>
              </a:rPr>
              <a:t>Understanding</a:t>
            </a:r>
            <a:r>
              <a:rPr lang="fr-FR" sz="2400" b="1" i="0" dirty="0">
                <a:solidFill>
                  <a:srgbClr val="000000"/>
                </a:solidFill>
                <a:effectLst/>
                <a:latin typeface="Söhne"/>
              </a:rPr>
              <a:t> (NLU)</a:t>
            </a:r>
            <a:endParaRPr lang="fr-FR" dirty="0">
              <a:solidFill>
                <a:srgbClr val="000000"/>
              </a:solidFill>
              <a:latin typeface="Britannic Bold" panose="020B0903060703020204" pitchFamily="34" charset="0"/>
            </a:endParaRPr>
          </a:p>
        </p:txBody>
      </p:sp>
      <p:sp>
        <p:nvSpPr>
          <p:cNvPr id="24" name="Rectangle 23">
            <a:extLst>
              <a:ext uri="{FF2B5EF4-FFF2-40B4-BE49-F238E27FC236}">
                <a16:creationId xmlns:a16="http://schemas.microsoft.com/office/drawing/2014/main" id="{A5A9904E-11CA-4215-AD24-2C7E0958E84A}"/>
              </a:ext>
            </a:extLst>
          </p:cNvPr>
          <p:cNvSpPr/>
          <p:nvPr/>
        </p:nvSpPr>
        <p:spPr>
          <a:xfrm>
            <a:off x="2755776" y="3473021"/>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Visual Recognition </a:t>
            </a:r>
            <a:endParaRPr lang="fr-FR" sz="1200" dirty="0">
              <a:solidFill>
                <a:srgbClr val="000000"/>
              </a:solidFill>
              <a:latin typeface="Britannic Bold" panose="020B0903060703020204" pitchFamily="34" charset="0"/>
            </a:endParaRPr>
          </a:p>
        </p:txBody>
      </p:sp>
      <p:sp>
        <p:nvSpPr>
          <p:cNvPr id="27" name="Rectangle 26">
            <a:extLst>
              <a:ext uri="{FF2B5EF4-FFF2-40B4-BE49-F238E27FC236}">
                <a16:creationId xmlns:a16="http://schemas.microsoft.com/office/drawing/2014/main" id="{04566572-A8D4-4F48-8369-259A9A19DD0C}"/>
              </a:ext>
            </a:extLst>
          </p:cNvPr>
          <p:cNvSpPr/>
          <p:nvPr/>
        </p:nvSpPr>
        <p:spPr>
          <a:xfrm>
            <a:off x="2428303" y="3967355"/>
            <a:ext cx="385076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457200" indent="-457200" algn="ctr">
              <a:buFont typeface="Wingdings" panose="05000000000000000000" pitchFamily="2" charset="2"/>
              <a:buChar char="ü"/>
            </a:pPr>
            <a:r>
              <a:rPr lang="fr-FR" sz="1600" b="1" i="0" dirty="0">
                <a:solidFill>
                  <a:srgbClr val="000000"/>
                </a:solidFill>
                <a:effectLst/>
                <a:latin typeface="Söhne"/>
              </a:rPr>
              <a:t>Watson Discovery </a:t>
            </a:r>
            <a:endParaRPr lang="fr-FR" sz="1050" dirty="0">
              <a:solidFill>
                <a:srgbClr val="000000"/>
              </a:solidFill>
              <a:latin typeface="Britannic Bold" panose="020B0903060703020204" pitchFamily="34" charset="0"/>
            </a:endParaRPr>
          </a:p>
        </p:txBody>
      </p:sp>
      <p:sp>
        <p:nvSpPr>
          <p:cNvPr id="30" name="Rectangle 29">
            <a:extLst>
              <a:ext uri="{FF2B5EF4-FFF2-40B4-BE49-F238E27FC236}">
                <a16:creationId xmlns:a16="http://schemas.microsoft.com/office/drawing/2014/main" id="{B01C3714-3DCE-48AE-B5CE-13FB04401903}"/>
              </a:ext>
            </a:extLst>
          </p:cNvPr>
          <p:cNvSpPr/>
          <p:nvPr/>
        </p:nvSpPr>
        <p:spPr>
          <a:xfrm>
            <a:off x="2646618" y="4411771"/>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Speech to </a:t>
            </a:r>
            <a:r>
              <a:rPr lang="fr-FR" sz="1600" b="1" i="0" dirty="0" err="1">
                <a:solidFill>
                  <a:srgbClr val="000000"/>
                </a:solidFill>
                <a:effectLst/>
                <a:latin typeface="Söhne"/>
              </a:rPr>
              <a:t>Text</a:t>
            </a:r>
            <a:r>
              <a:rPr lang="fr-FR" sz="1600" b="1" i="0" dirty="0">
                <a:solidFill>
                  <a:srgbClr val="000000"/>
                </a:solidFill>
                <a:effectLst/>
                <a:latin typeface="Söhne"/>
              </a:rPr>
              <a:t> </a:t>
            </a:r>
            <a:endParaRPr lang="fr-FR" sz="1200" dirty="0">
              <a:solidFill>
                <a:srgbClr val="000000"/>
              </a:solidFill>
              <a:latin typeface="Britannic Bold" panose="020B0903060703020204" pitchFamily="34" charset="0"/>
            </a:endParaRPr>
          </a:p>
        </p:txBody>
      </p:sp>
      <p:sp>
        <p:nvSpPr>
          <p:cNvPr id="8" name="Rectangle : coins arrondis 7">
            <a:extLst>
              <a:ext uri="{FF2B5EF4-FFF2-40B4-BE49-F238E27FC236}">
                <a16:creationId xmlns:a16="http://schemas.microsoft.com/office/drawing/2014/main" id="{6E4DFE2B-67F4-4B17-8424-A210E813601E}"/>
              </a:ext>
            </a:extLst>
          </p:cNvPr>
          <p:cNvSpPr/>
          <p:nvPr/>
        </p:nvSpPr>
        <p:spPr>
          <a:xfrm>
            <a:off x="3790975" y="1546596"/>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 coins arrondis 33">
            <a:extLst>
              <a:ext uri="{FF2B5EF4-FFF2-40B4-BE49-F238E27FC236}">
                <a16:creationId xmlns:a16="http://schemas.microsoft.com/office/drawing/2014/main" id="{94F36091-2F35-4934-B650-19AD13789D13}"/>
              </a:ext>
            </a:extLst>
          </p:cNvPr>
          <p:cNvSpPr/>
          <p:nvPr/>
        </p:nvSpPr>
        <p:spPr>
          <a:xfrm>
            <a:off x="1773000" y="2557584"/>
            <a:ext cx="5598000" cy="113760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D795640E-83F6-4007-9BFF-6C1B19785838}"/>
              </a:ext>
            </a:extLst>
          </p:cNvPr>
          <p:cNvSpPr/>
          <p:nvPr/>
        </p:nvSpPr>
        <p:spPr>
          <a:xfrm>
            <a:off x="3779220" y="4096768"/>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6E9D9831-5DB3-40C8-B8F5-977A11C9DB45}"/>
              </a:ext>
            </a:extLst>
          </p:cNvPr>
          <p:cNvSpPr/>
          <p:nvPr/>
        </p:nvSpPr>
        <p:spPr>
          <a:xfrm>
            <a:off x="3779220" y="4558789"/>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075F4E62-54AA-4CD8-A56C-2DF916C3FA7D}"/>
              </a:ext>
            </a:extLst>
          </p:cNvPr>
          <p:cNvSpPr/>
          <p:nvPr/>
        </p:nvSpPr>
        <p:spPr>
          <a:xfrm>
            <a:off x="3790975" y="4974081"/>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Google Shape;2375;p51">
            <a:extLst>
              <a:ext uri="{FF2B5EF4-FFF2-40B4-BE49-F238E27FC236}">
                <a16:creationId xmlns:a16="http://schemas.microsoft.com/office/drawing/2014/main" id="{8D310920-889D-40D2-BDEA-CF326B6066EC}"/>
              </a:ext>
            </a:extLst>
          </p:cNvPr>
          <p:cNvSpPr/>
          <p:nvPr/>
        </p:nvSpPr>
        <p:spPr>
          <a:xfrm>
            <a:off x="-626400" y="-882000"/>
            <a:ext cx="3301200" cy="3301200"/>
          </a:xfrm>
          <a:prstGeom prst="ellipse">
            <a:avLst/>
          </a:prstGeom>
          <a:blipFill>
            <a:blip r:embed="rId5"/>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roupe 22">
            <a:extLst>
              <a:ext uri="{FF2B5EF4-FFF2-40B4-BE49-F238E27FC236}">
                <a16:creationId xmlns:a16="http://schemas.microsoft.com/office/drawing/2014/main" id="{C65F9725-9A37-48FF-9FEC-C6EEBE816AB8}"/>
              </a:ext>
            </a:extLst>
          </p:cNvPr>
          <p:cNvGrpSpPr/>
          <p:nvPr/>
        </p:nvGrpSpPr>
        <p:grpSpPr>
          <a:xfrm>
            <a:off x="8173532" y="4268234"/>
            <a:ext cx="868840" cy="803676"/>
            <a:chOff x="5787378" y="4332365"/>
            <a:chExt cx="868840" cy="803676"/>
          </a:xfrm>
        </p:grpSpPr>
        <p:pic>
          <p:nvPicPr>
            <p:cNvPr id="25" name="Image 24">
              <a:extLst>
                <a:ext uri="{FF2B5EF4-FFF2-40B4-BE49-F238E27FC236}">
                  <a16:creationId xmlns:a16="http://schemas.microsoft.com/office/drawing/2014/main" id="{DB7670E6-3294-488A-BC9C-0B2811FC6875}"/>
                </a:ext>
              </a:extLst>
            </p:cNvPr>
            <p:cNvPicPr>
              <a:picLocks noChangeAspect="1"/>
            </p:cNvPicPr>
            <p:nvPr/>
          </p:nvPicPr>
          <p:blipFill>
            <a:blip r:embed="rId6"/>
            <a:stretch>
              <a:fillRect/>
            </a:stretch>
          </p:blipFill>
          <p:spPr>
            <a:xfrm>
              <a:off x="5787378" y="4332365"/>
              <a:ext cx="868840" cy="803676"/>
            </a:xfrm>
            <a:prstGeom prst="rect">
              <a:avLst/>
            </a:prstGeom>
          </p:spPr>
        </p:pic>
        <p:sp>
          <p:nvSpPr>
            <p:cNvPr id="26" name="Rectangle 25">
              <a:extLst>
                <a:ext uri="{FF2B5EF4-FFF2-40B4-BE49-F238E27FC236}">
                  <a16:creationId xmlns:a16="http://schemas.microsoft.com/office/drawing/2014/main" id="{4EC3959B-D916-46F8-8EC5-D48F9C920E15}"/>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3062020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215475" y="480311"/>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services d’ IBM </a:t>
            </a:r>
            <a:r>
              <a:rPr lang="fr-FR" dirty="0" err="1">
                <a:solidFill>
                  <a:schemeClr val="accent3"/>
                </a:solidFill>
              </a:rPr>
              <a:t>Waston</a:t>
            </a:r>
            <a:r>
              <a:rPr lang="fr-FR" dirty="0">
                <a:solidFill>
                  <a:schemeClr val="accent3"/>
                </a:solidFill>
              </a:rPr>
              <a:t>:</a:t>
            </a:r>
            <a:endParaRPr lang="fr-FR" b="0" dirty="0">
              <a:solidFill>
                <a:schemeClr val="accent3"/>
              </a:solidFill>
            </a:endParaRPr>
          </a:p>
        </p:txBody>
      </p:sp>
      <p:sp>
        <p:nvSpPr>
          <p:cNvPr id="31" name="Rectangle 30">
            <a:extLst>
              <a:ext uri="{FF2B5EF4-FFF2-40B4-BE49-F238E27FC236}">
                <a16:creationId xmlns:a16="http://schemas.microsoft.com/office/drawing/2014/main" id="{3367DC62-8391-4EA0-B172-5DEEC7271C81}"/>
              </a:ext>
            </a:extLst>
          </p:cNvPr>
          <p:cNvSpPr/>
          <p:nvPr/>
        </p:nvSpPr>
        <p:spPr>
          <a:xfrm>
            <a:off x="2253043" y="928636"/>
            <a:ext cx="420128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571500" indent="-571500" algn="ctr">
              <a:buFont typeface="Wingdings" panose="05000000000000000000" pitchFamily="2" charset="2"/>
              <a:buChar char="ü"/>
            </a:pPr>
            <a:r>
              <a:rPr lang="fr-FR" sz="1600" b="1" i="0" dirty="0">
                <a:solidFill>
                  <a:srgbClr val="000000"/>
                </a:solidFill>
                <a:effectLst/>
                <a:latin typeface="Söhne"/>
              </a:rPr>
              <a:t>Watson Assistant</a:t>
            </a:r>
            <a:endParaRPr lang="fr-FR" sz="1200" dirty="0">
              <a:solidFill>
                <a:srgbClr val="000000"/>
              </a:solidFill>
              <a:latin typeface="Britannic Bold" panose="020B0903060703020204" pitchFamily="34" charset="0"/>
            </a:endParaRPr>
          </a:p>
        </p:txBody>
      </p:sp>
      <p:sp>
        <p:nvSpPr>
          <p:cNvPr id="21" name="Rectangle 20">
            <a:extLst>
              <a:ext uri="{FF2B5EF4-FFF2-40B4-BE49-F238E27FC236}">
                <a16:creationId xmlns:a16="http://schemas.microsoft.com/office/drawing/2014/main" id="{F12E6E23-0DEB-41C8-8F18-FACCA853E806}"/>
              </a:ext>
            </a:extLst>
          </p:cNvPr>
          <p:cNvSpPr/>
          <p:nvPr/>
        </p:nvSpPr>
        <p:spPr>
          <a:xfrm>
            <a:off x="2586080" y="1650996"/>
            <a:ext cx="394867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Natural </a:t>
            </a:r>
            <a:r>
              <a:rPr lang="fr-FR" sz="1600" b="1" i="0" dirty="0" err="1">
                <a:solidFill>
                  <a:srgbClr val="000000"/>
                </a:solidFill>
                <a:effectLst/>
                <a:latin typeface="Söhne"/>
              </a:rPr>
              <a:t>Language</a:t>
            </a:r>
            <a:r>
              <a:rPr lang="fr-FR" sz="1600" b="1" i="0" dirty="0">
                <a:solidFill>
                  <a:srgbClr val="000000"/>
                </a:solidFill>
                <a:effectLst/>
                <a:latin typeface="Söhne"/>
              </a:rPr>
              <a:t> </a:t>
            </a:r>
            <a:r>
              <a:rPr lang="fr-FR" sz="1600" b="1" i="0" dirty="0" err="1">
                <a:solidFill>
                  <a:srgbClr val="000000"/>
                </a:solidFill>
                <a:effectLst/>
                <a:latin typeface="Söhne"/>
              </a:rPr>
              <a:t>Understanding</a:t>
            </a:r>
            <a:r>
              <a:rPr lang="fr-FR" sz="1600" b="1" i="0" dirty="0">
                <a:solidFill>
                  <a:srgbClr val="000000"/>
                </a:solidFill>
                <a:effectLst/>
                <a:latin typeface="Söhne"/>
              </a:rPr>
              <a:t> (NLU)</a:t>
            </a:r>
            <a:endParaRPr lang="fr-FR" sz="1050" dirty="0">
              <a:solidFill>
                <a:srgbClr val="000000"/>
              </a:solidFill>
              <a:latin typeface="Britannic Bold" panose="020B0903060703020204" pitchFamily="34" charset="0"/>
            </a:endParaRPr>
          </a:p>
        </p:txBody>
      </p:sp>
      <p:sp>
        <p:nvSpPr>
          <p:cNvPr id="24" name="Rectangle 23">
            <a:extLst>
              <a:ext uri="{FF2B5EF4-FFF2-40B4-BE49-F238E27FC236}">
                <a16:creationId xmlns:a16="http://schemas.microsoft.com/office/drawing/2014/main" id="{A5A9904E-11CA-4215-AD24-2C7E0958E84A}"/>
              </a:ext>
            </a:extLst>
          </p:cNvPr>
          <p:cNvSpPr/>
          <p:nvPr/>
        </p:nvSpPr>
        <p:spPr>
          <a:xfrm>
            <a:off x="1851417" y="2340907"/>
            <a:ext cx="5441167"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2800" b="1" i="0" dirty="0">
                <a:solidFill>
                  <a:srgbClr val="000000"/>
                </a:solidFill>
                <a:effectLst/>
                <a:latin typeface="Söhne"/>
              </a:rPr>
              <a:t>Watson Visual Recognition </a:t>
            </a:r>
            <a:endParaRPr lang="fr-FR" sz="2000" dirty="0">
              <a:solidFill>
                <a:srgbClr val="000000"/>
              </a:solidFill>
              <a:latin typeface="Britannic Bold" panose="020B0903060703020204" pitchFamily="34" charset="0"/>
            </a:endParaRPr>
          </a:p>
        </p:txBody>
      </p:sp>
      <p:sp>
        <p:nvSpPr>
          <p:cNvPr id="27" name="Rectangle 26">
            <a:extLst>
              <a:ext uri="{FF2B5EF4-FFF2-40B4-BE49-F238E27FC236}">
                <a16:creationId xmlns:a16="http://schemas.microsoft.com/office/drawing/2014/main" id="{04566572-A8D4-4F48-8369-259A9A19DD0C}"/>
              </a:ext>
            </a:extLst>
          </p:cNvPr>
          <p:cNvSpPr/>
          <p:nvPr/>
        </p:nvSpPr>
        <p:spPr>
          <a:xfrm>
            <a:off x="2428303" y="3967355"/>
            <a:ext cx="385076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457200" indent="-457200" algn="ctr">
              <a:buFont typeface="Wingdings" panose="05000000000000000000" pitchFamily="2" charset="2"/>
              <a:buChar char="ü"/>
            </a:pPr>
            <a:r>
              <a:rPr lang="fr-FR" sz="1600" b="1" i="0" dirty="0">
                <a:solidFill>
                  <a:srgbClr val="000000"/>
                </a:solidFill>
                <a:effectLst/>
                <a:latin typeface="Söhne"/>
              </a:rPr>
              <a:t>Watson Discovery </a:t>
            </a:r>
            <a:endParaRPr lang="fr-FR" sz="1050" dirty="0">
              <a:solidFill>
                <a:srgbClr val="000000"/>
              </a:solidFill>
              <a:latin typeface="Britannic Bold" panose="020B0903060703020204" pitchFamily="34" charset="0"/>
            </a:endParaRPr>
          </a:p>
        </p:txBody>
      </p:sp>
      <p:sp>
        <p:nvSpPr>
          <p:cNvPr id="30" name="Rectangle 29">
            <a:extLst>
              <a:ext uri="{FF2B5EF4-FFF2-40B4-BE49-F238E27FC236}">
                <a16:creationId xmlns:a16="http://schemas.microsoft.com/office/drawing/2014/main" id="{B01C3714-3DCE-48AE-B5CE-13FB04401903}"/>
              </a:ext>
            </a:extLst>
          </p:cNvPr>
          <p:cNvSpPr/>
          <p:nvPr/>
        </p:nvSpPr>
        <p:spPr>
          <a:xfrm>
            <a:off x="2646618" y="4411771"/>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Speech to </a:t>
            </a:r>
            <a:r>
              <a:rPr lang="fr-FR" sz="1600" b="1" i="0" dirty="0" err="1">
                <a:solidFill>
                  <a:srgbClr val="000000"/>
                </a:solidFill>
                <a:effectLst/>
                <a:latin typeface="Söhne"/>
              </a:rPr>
              <a:t>Text</a:t>
            </a:r>
            <a:r>
              <a:rPr lang="fr-FR" sz="1600" b="1" i="0" dirty="0">
                <a:solidFill>
                  <a:srgbClr val="000000"/>
                </a:solidFill>
                <a:effectLst/>
                <a:latin typeface="Söhne"/>
              </a:rPr>
              <a:t> </a:t>
            </a:r>
            <a:endParaRPr lang="fr-FR" sz="1200" dirty="0">
              <a:solidFill>
                <a:srgbClr val="000000"/>
              </a:solidFill>
              <a:latin typeface="Britannic Bold" panose="020B0903060703020204" pitchFamily="34" charset="0"/>
            </a:endParaRPr>
          </a:p>
        </p:txBody>
      </p:sp>
      <p:sp>
        <p:nvSpPr>
          <p:cNvPr id="8" name="Rectangle : coins arrondis 7">
            <a:extLst>
              <a:ext uri="{FF2B5EF4-FFF2-40B4-BE49-F238E27FC236}">
                <a16:creationId xmlns:a16="http://schemas.microsoft.com/office/drawing/2014/main" id="{6E4DFE2B-67F4-4B17-8424-A210E813601E}"/>
              </a:ext>
            </a:extLst>
          </p:cNvPr>
          <p:cNvSpPr/>
          <p:nvPr/>
        </p:nvSpPr>
        <p:spPr>
          <a:xfrm>
            <a:off x="3790975" y="1546596"/>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 coins arrondis 33">
            <a:extLst>
              <a:ext uri="{FF2B5EF4-FFF2-40B4-BE49-F238E27FC236}">
                <a16:creationId xmlns:a16="http://schemas.microsoft.com/office/drawing/2014/main" id="{94F36091-2F35-4934-B650-19AD13789D13}"/>
              </a:ext>
            </a:extLst>
          </p:cNvPr>
          <p:cNvSpPr/>
          <p:nvPr/>
        </p:nvSpPr>
        <p:spPr>
          <a:xfrm>
            <a:off x="3790975" y="2415304"/>
            <a:ext cx="1562400" cy="1044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6E9D9831-5DB3-40C8-B8F5-977A11C9DB45}"/>
              </a:ext>
            </a:extLst>
          </p:cNvPr>
          <p:cNvSpPr/>
          <p:nvPr/>
        </p:nvSpPr>
        <p:spPr>
          <a:xfrm>
            <a:off x="3779220" y="4558789"/>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D795640E-83F6-4007-9BFF-6C1B19785838}"/>
              </a:ext>
            </a:extLst>
          </p:cNvPr>
          <p:cNvSpPr/>
          <p:nvPr/>
        </p:nvSpPr>
        <p:spPr>
          <a:xfrm>
            <a:off x="1773000" y="3059946"/>
            <a:ext cx="5598000" cy="113760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075F4E62-54AA-4CD8-A56C-2DF916C3FA7D}"/>
              </a:ext>
            </a:extLst>
          </p:cNvPr>
          <p:cNvSpPr/>
          <p:nvPr/>
        </p:nvSpPr>
        <p:spPr>
          <a:xfrm>
            <a:off x="3790975" y="4974081"/>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Google Shape;2375;p51">
            <a:extLst>
              <a:ext uri="{FF2B5EF4-FFF2-40B4-BE49-F238E27FC236}">
                <a16:creationId xmlns:a16="http://schemas.microsoft.com/office/drawing/2014/main" id="{AE372E16-C568-4CD2-AA12-9E8C61558E67}"/>
              </a:ext>
            </a:extLst>
          </p:cNvPr>
          <p:cNvSpPr/>
          <p:nvPr/>
        </p:nvSpPr>
        <p:spPr>
          <a:xfrm>
            <a:off x="-626400" y="-882000"/>
            <a:ext cx="3301200" cy="3301200"/>
          </a:xfrm>
          <a:prstGeom prst="ellipse">
            <a:avLst/>
          </a:prstGeom>
          <a:blipFill>
            <a:blip r:embed="rId5"/>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roupe 22">
            <a:extLst>
              <a:ext uri="{FF2B5EF4-FFF2-40B4-BE49-F238E27FC236}">
                <a16:creationId xmlns:a16="http://schemas.microsoft.com/office/drawing/2014/main" id="{EC7C06B0-0FFF-485C-8B1E-50D2084B1D70}"/>
              </a:ext>
            </a:extLst>
          </p:cNvPr>
          <p:cNvGrpSpPr/>
          <p:nvPr/>
        </p:nvGrpSpPr>
        <p:grpSpPr>
          <a:xfrm>
            <a:off x="8173532" y="4268234"/>
            <a:ext cx="868840" cy="803676"/>
            <a:chOff x="5787378" y="4332365"/>
            <a:chExt cx="868840" cy="803676"/>
          </a:xfrm>
        </p:grpSpPr>
        <p:pic>
          <p:nvPicPr>
            <p:cNvPr id="25" name="Image 24">
              <a:extLst>
                <a:ext uri="{FF2B5EF4-FFF2-40B4-BE49-F238E27FC236}">
                  <a16:creationId xmlns:a16="http://schemas.microsoft.com/office/drawing/2014/main" id="{F70F6A83-CFA9-4AC1-A1F9-144BB11747AB}"/>
                </a:ext>
              </a:extLst>
            </p:cNvPr>
            <p:cNvPicPr>
              <a:picLocks noChangeAspect="1"/>
            </p:cNvPicPr>
            <p:nvPr/>
          </p:nvPicPr>
          <p:blipFill>
            <a:blip r:embed="rId6"/>
            <a:stretch>
              <a:fillRect/>
            </a:stretch>
          </p:blipFill>
          <p:spPr>
            <a:xfrm>
              <a:off x="5787378" y="4332365"/>
              <a:ext cx="868840" cy="803676"/>
            </a:xfrm>
            <a:prstGeom prst="rect">
              <a:avLst/>
            </a:prstGeom>
          </p:spPr>
        </p:pic>
        <p:sp>
          <p:nvSpPr>
            <p:cNvPr id="26" name="Rectangle 25">
              <a:extLst>
                <a:ext uri="{FF2B5EF4-FFF2-40B4-BE49-F238E27FC236}">
                  <a16:creationId xmlns:a16="http://schemas.microsoft.com/office/drawing/2014/main" id="{D59D8B67-2E25-4BE0-9FAB-8A949DB826D4}"/>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29212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215475" y="480311"/>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services d’ IBM </a:t>
            </a:r>
            <a:r>
              <a:rPr lang="fr-FR" dirty="0" err="1">
                <a:solidFill>
                  <a:schemeClr val="accent3"/>
                </a:solidFill>
              </a:rPr>
              <a:t>Waston</a:t>
            </a:r>
            <a:r>
              <a:rPr lang="fr-FR" dirty="0">
                <a:solidFill>
                  <a:schemeClr val="accent3"/>
                </a:solidFill>
              </a:rPr>
              <a:t>:</a:t>
            </a:r>
            <a:endParaRPr lang="fr-FR" b="0" dirty="0">
              <a:solidFill>
                <a:schemeClr val="accent3"/>
              </a:solidFill>
            </a:endParaRPr>
          </a:p>
        </p:txBody>
      </p:sp>
      <p:sp>
        <p:nvSpPr>
          <p:cNvPr id="31" name="Rectangle 30">
            <a:extLst>
              <a:ext uri="{FF2B5EF4-FFF2-40B4-BE49-F238E27FC236}">
                <a16:creationId xmlns:a16="http://schemas.microsoft.com/office/drawing/2014/main" id="{3367DC62-8391-4EA0-B172-5DEEC7271C81}"/>
              </a:ext>
            </a:extLst>
          </p:cNvPr>
          <p:cNvSpPr/>
          <p:nvPr/>
        </p:nvSpPr>
        <p:spPr>
          <a:xfrm>
            <a:off x="2253043" y="928636"/>
            <a:ext cx="420128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571500" indent="-571500" algn="ctr">
              <a:buFont typeface="Wingdings" panose="05000000000000000000" pitchFamily="2" charset="2"/>
              <a:buChar char="ü"/>
            </a:pPr>
            <a:r>
              <a:rPr lang="fr-FR" sz="1600" b="1" i="0" dirty="0">
                <a:solidFill>
                  <a:srgbClr val="000000"/>
                </a:solidFill>
                <a:effectLst/>
                <a:latin typeface="Söhne"/>
              </a:rPr>
              <a:t>Watson Assistant</a:t>
            </a:r>
            <a:endParaRPr lang="fr-FR" sz="1200" dirty="0">
              <a:solidFill>
                <a:srgbClr val="000000"/>
              </a:solidFill>
              <a:latin typeface="Britannic Bold" panose="020B0903060703020204" pitchFamily="34" charset="0"/>
            </a:endParaRPr>
          </a:p>
        </p:txBody>
      </p:sp>
      <p:sp>
        <p:nvSpPr>
          <p:cNvPr id="21" name="Rectangle 20">
            <a:extLst>
              <a:ext uri="{FF2B5EF4-FFF2-40B4-BE49-F238E27FC236}">
                <a16:creationId xmlns:a16="http://schemas.microsoft.com/office/drawing/2014/main" id="{F12E6E23-0DEB-41C8-8F18-FACCA853E806}"/>
              </a:ext>
            </a:extLst>
          </p:cNvPr>
          <p:cNvSpPr/>
          <p:nvPr/>
        </p:nvSpPr>
        <p:spPr>
          <a:xfrm>
            <a:off x="2586080" y="1650996"/>
            <a:ext cx="394867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Natural </a:t>
            </a:r>
            <a:r>
              <a:rPr lang="fr-FR" sz="1600" b="1" i="0" dirty="0" err="1">
                <a:solidFill>
                  <a:srgbClr val="000000"/>
                </a:solidFill>
                <a:effectLst/>
                <a:latin typeface="Söhne"/>
              </a:rPr>
              <a:t>Language</a:t>
            </a:r>
            <a:r>
              <a:rPr lang="fr-FR" sz="1600" b="1" i="0" dirty="0">
                <a:solidFill>
                  <a:srgbClr val="000000"/>
                </a:solidFill>
                <a:effectLst/>
                <a:latin typeface="Söhne"/>
              </a:rPr>
              <a:t> </a:t>
            </a:r>
            <a:r>
              <a:rPr lang="fr-FR" sz="1600" b="1" i="0" dirty="0" err="1">
                <a:solidFill>
                  <a:srgbClr val="000000"/>
                </a:solidFill>
                <a:effectLst/>
                <a:latin typeface="Söhne"/>
              </a:rPr>
              <a:t>Understanding</a:t>
            </a:r>
            <a:r>
              <a:rPr lang="fr-FR" sz="1600" b="1" i="0" dirty="0">
                <a:solidFill>
                  <a:srgbClr val="000000"/>
                </a:solidFill>
                <a:effectLst/>
                <a:latin typeface="Söhne"/>
              </a:rPr>
              <a:t> (NLU)</a:t>
            </a:r>
            <a:endParaRPr lang="fr-FR" sz="1050" dirty="0">
              <a:solidFill>
                <a:srgbClr val="000000"/>
              </a:solidFill>
              <a:latin typeface="Britannic Bold" panose="020B0903060703020204" pitchFamily="34" charset="0"/>
            </a:endParaRPr>
          </a:p>
        </p:txBody>
      </p:sp>
      <p:sp>
        <p:nvSpPr>
          <p:cNvPr id="24" name="Rectangle 23">
            <a:extLst>
              <a:ext uri="{FF2B5EF4-FFF2-40B4-BE49-F238E27FC236}">
                <a16:creationId xmlns:a16="http://schemas.microsoft.com/office/drawing/2014/main" id="{A5A9904E-11CA-4215-AD24-2C7E0958E84A}"/>
              </a:ext>
            </a:extLst>
          </p:cNvPr>
          <p:cNvSpPr/>
          <p:nvPr/>
        </p:nvSpPr>
        <p:spPr>
          <a:xfrm>
            <a:off x="1851417" y="2340907"/>
            <a:ext cx="5441167"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Visual Recognition </a:t>
            </a:r>
            <a:endParaRPr lang="fr-FR" sz="1600" dirty="0">
              <a:solidFill>
                <a:srgbClr val="000000"/>
              </a:solidFill>
              <a:latin typeface="Britannic Bold" panose="020B0903060703020204" pitchFamily="34" charset="0"/>
            </a:endParaRPr>
          </a:p>
        </p:txBody>
      </p:sp>
      <p:sp>
        <p:nvSpPr>
          <p:cNvPr id="27" name="Rectangle 26">
            <a:extLst>
              <a:ext uri="{FF2B5EF4-FFF2-40B4-BE49-F238E27FC236}">
                <a16:creationId xmlns:a16="http://schemas.microsoft.com/office/drawing/2014/main" id="{04566572-A8D4-4F48-8369-259A9A19DD0C}"/>
              </a:ext>
            </a:extLst>
          </p:cNvPr>
          <p:cNvSpPr/>
          <p:nvPr/>
        </p:nvSpPr>
        <p:spPr>
          <a:xfrm>
            <a:off x="2646618" y="2947799"/>
            <a:ext cx="385076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457200" indent="-457200" algn="ctr">
              <a:buFont typeface="Wingdings" panose="05000000000000000000" pitchFamily="2" charset="2"/>
              <a:buChar char="ü"/>
            </a:pPr>
            <a:r>
              <a:rPr lang="fr-FR" sz="2800" b="1" i="0" dirty="0">
                <a:solidFill>
                  <a:srgbClr val="000000"/>
                </a:solidFill>
                <a:effectLst/>
                <a:latin typeface="Söhne"/>
              </a:rPr>
              <a:t>Watson Discovery </a:t>
            </a:r>
            <a:endParaRPr lang="fr-FR" sz="1600" dirty="0">
              <a:solidFill>
                <a:srgbClr val="000000"/>
              </a:solidFill>
              <a:latin typeface="Britannic Bold" panose="020B0903060703020204" pitchFamily="34" charset="0"/>
            </a:endParaRPr>
          </a:p>
        </p:txBody>
      </p:sp>
      <p:sp>
        <p:nvSpPr>
          <p:cNvPr id="30" name="Rectangle 29">
            <a:extLst>
              <a:ext uri="{FF2B5EF4-FFF2-40B4-BE49-F238E27FC236}">
                <a16:creationId xmlns:a16="http://schemas.microsoft.com/office/drawing/2014/main" id="{B01C3714-3DCE-48AE-B5CE-13FB04401903}"/>
              </a:ext>
            </a:extLst>
          </p:cNvPr>
          <p:cNvSpPr/>
          <p:nvPr/>
        </p:nvSpPr>
        <p:spPr>
          <a:xfrm>
            <a:off x="2646618" y="4411771"/>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Speech to </a:t>
            </a:r>
            <a:r>
              <a:rPr lang="fr-FR" sz="1600" b="1" i="0" dirty="0" err="1">
                <a:solidFill>
                  <a:srgbClr val="000000"/>
                </a:solidFill>
                <a:effectLst/>
                <a:latin typeface="Söhne"/>
              </a:rPr>
              <a:t>Text</a:t>
            </a:r>
            <a:r>
              <a:rPr lang="fr-FR" sz="1600" b="1" i="0" dirty="0">
                <a:solidFill>
                  <a:srgbClr val="000000"/>
                </a:solidFill>
                <a:effectLst/>
                <a:latin typeface="Söhne"/>
              </a:rPr>
              <a:t> </a:t>
            </a:r>
            <a:endParaRPr lang="fr-FR" sz="1200" dirty="0">
              <a:solidFill>
                <a:srgbClr val="000000"/>
              </a:solidFill>
              <a:latin typeface="Britannic Bold" panose="020B0903060703020204" pitchFamily="34" charset="0"/>
            </a:endParaRPr>
          </a:p>
        </p:txBody>
      </p:sp>
      <p:sp>
        <p:nvSpPr>
          <p:cNvPr id="8" name="Rectangle : coins arrondis 7">
            <a:extLst>
              <a:ext uri="{FF2B5EF4-FFF2-40B4-BE49-F238E27FC236}">
                <a16:creationId xmlns:a16="http://schemas.microsoft.com/office/drawing/2014/main" id="{6E4DFE2B-67F4-4B17-8424-A210E813601E}"/>
              </a:ext>
            </a:extLst>
          </p:cNvPr>
          <p:cNvSpPr/>
          <p:nvPr/>
        </p:nvSpPr>
        <p:spPr>
          <a:xfrm>
            <a:off x="3790975" y="1546596"/>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 coins arrondis 33">
            <a:extLst>
              <a:ext uri="{FF2B5EF4-FFF2-40B4-BE49-F238E27FC236}">
                <a16:creationId xmlns:a16="http://schemas.microsoft.com/office/drawing/2014/main" id="{94F36091-2F35-4934-B650-19AD13789D13}"/>
              </a:ext>
            </a:extLst>
          </p:cNvPr>
          <p:cNvSpPr/>
          <p:nvPr/>
        </p:nvSpPr>
        <p:spPr>
          <a:xfrm>
            <a:off x="3790975" y="2415304"/>
            <a:ext cx="1562400" cy="1044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6E9D9831-5DB3-40C8-B8F5-977A11C9DB45}"/>
              </a:ext>
            </a:extLst>
          </p:cNvPr>
          <p:cNvSpPr/>
          <p:nvPr/>
        </p:nvSpPr>
        <p:spPr>
          <a:xfrm>
            <a:off x="1773000" y="3557301"/>
            <a:ext cx="5598000" cy="113760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D795640E-83F6-4007-9BFF-6C1B19785838}"/>
              </a:ext>
            </a:extLst>
          </p:cNvPr>
          <p:cNvSpPr/>
          <p:nvPr/>
        </p:nvSpPr>
        <p:spPr>
          <a:xfrm>
            <a:off x="3790975" y="2958867"/>
            <a:ext cx="1562400" cy="1044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075F4E62-54AA-4CD8-A56C-2DF916C3FA7D}"/>
              </a:ext>
            </a:extLst>
          </p:cNvPr>
          <p:cNvSpPr/>
          <p:nvPr/>
        </p:nvSpPr>
        <p:spPr>
          <a:xfrm>
            <a:off x="3790975" y="4974081"/>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Google Shape;2375;p51">
            <a:extLst>
              <a:ext uri="{FF2B5EF4-FFF2-40B4-BE49-F238E27FC236}">
                <a16:creationId xmlns:a16="http://schemas.microsoft.com/office/drawing/2014/main" id="{ADC73A3E-51CD-4A91-AC55-408F043D10AA}"/>
              </a:ext>
            </a:extLst>
          </p:cNvPr>
          <p:cNvSpPr/>
          <p:nvPr/>
        </p:nvSpPr>
        <p:spPr>
          <a:xfrm>
            <a:off x="-626400" y="-882000"/>
            <a:ext cx="3301200" cy="3301200"/>
          </a:xfrm>
          <a:prstGeom prst="ellipse">
            <a:avLst/>
          </a:prstGeom>
          <a:blipFill>
            <a:blip r:embed="rId5"/>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roupe 22">
            <a:extLst>
              <a:ext uri="{FF2B5EF4-FFF2-40B4-BE49-F238E27FC236}">
                <a16:creationId xmlns:a16="http://schemas.microsoft.com/office/drawing/2014/main" id="{8E841C47-0BBB-4030-B376-512A1AE42B47}"/>
              </a:ext>
            </a:extLst>
          </p:cNvPr>
          <p:cNvGrpSpPr/>
          <p:nvPr/>
        </p:nvGrpSpPr>
        <p:grpSpPr>
          <a:xfrm>
            <a:off x="8173532" y="4268234"/>
            <a:ext cx="868840" cy="803676"/>
            <a:chOff x="5787378" y="4332365"/>
            <a:chExt cx="868840" cy="803676"/>
          </a:xfrm>
        </p:grpSpPr>
        <p:pic>
          <p:nvPicPr>
            <p:cNvPr id="25" name="Image 24">
              <a:extLst>
                <a:ext uri="{FF2B5EF4-FFF2-40B4-BE49-F238E27FC236}">
                  <a16:creationId xmlns:a16="http://schemas.microsoft.com/office/drawing/2014/main" id="{37F79931-AC69-4D5D-83BF-D41225054B57}"/>
                </a:ext>
              </a:extLst>
            </p:cNvPr>
            <p:cNvPicPr>
              <a:picLocks noChangeAspect="1"/>
            </p:cNvPicPr>
            <p:nvPr/>
          </p:nvPicPr>
          <p:blipFill>
            <a:blip r:embed="rId6"/>
            <a:stretch>
              <a:fillRect/>
            </a:stretch>
          </p:blipFill>
          <p:spPr>
            <a:xfrm>
              <a:off x="5787378" y="4332365"/>
              <a:ext cx="868840" cy="803676"/>
            </a:xfrm>
            <a:prstGeom prst="rect">
              <a:avLst/>
            </a:prstGeom>
          </p:spPr>
        </p:pic>
        <p:sp>
          <p:nvSpPr>
            <p:cNvPr id="26" name="Rectangle 25">
              <a:extLst>
                <a:ext uri="{FF2B5EF4-FFF2-40B4-BE49-F238E27FC236}">
                  <a16:creationId xmlns:a16="http://schemas.microsoft.com/office/drawing/2014/main" id="{0AE60871-9AAD-4DA7-8B28-DD31171CE99D}"/>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1821657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215475" y="480311"/>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Les services d’ IBM </a:t>
            </a:r>
            <a:r>
              <a:rPr lang="fr-FR" dirty="0" err="1">
                <a:solidFill>
                  <a:schemeClr val="accent3"/>
                </a:solidFill>
              </a:rPr>
              <a:t>Waston</a:t>
            </a:r>
            <a:r>
              <a:rPr lang="fr-FR" dirty="0">
                <a:solidFill>
                  <a:schemeClr val="accent3"/>
                </a:solidFill>
              </a:rPr>
              <a:t>:</a:t>
            </a:r>
            <a:endParaRPr lang="fr-FR" b="0" dirty="0">
              <a:solidFill>
                <a:schemeClr val="accent3"/>
              </a:solidFill>
            </a:endParaRPr>
          </a:p>
        </p:txBody>
      </p:sp>
      <p:sp>
        <p:nvSpPr>
          <p:cNvPr id="31" name="Rectangle 30">
            <a:extLst>
              <a:ext uri="{FF2B5EF4-FFF2-40B4-BE49-F238E27FC236}">
                <a16:creationId xmlns:a16="http://schemas.microsoft.com/office/drawing/2014/main" id="{3367DC62-8391-4EA0-B172-5DEEC7271C81}"/>
              </a:ext>
            </a:extLst>
          </p:cNvPr>
          <p:cNvSpPr/>
          <p:nvPr/>
        </p:nvSpPr>
        <p:spPr>
          <a:xfrm>
            <a:off x="2253043" y="928636"/>
            <a:ext cx="420128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571500" indent="-571500" algn="ctr">
              <a:buFont typeface="Wingdings" panose="05000000000000000000" pitchFamily="2" charset="2"/>
              <a:buChar char="ü"/>
            </a:pPr>
            <a:r>
              <a:rPr lang="fr-FR" sz="1600" b="1" i="0" dirty="0">
                <a:solidFill>
                  <a:srgbClr val="000000"/>
                </a:solidFill>
                <a:effectLst/>
                <a:latin typeface="Söhne"/>
              </a:rPr>
              <a:t>Watson Assistant</a:t>
            </a:r>
            <a:endParaRPr lang="fr-FR" sz="1200" dirty="0">
              <a:solidFill>
                <a:srgbClr val="000000"/>
              </a:solidFill>
              <a:latin typeface="Britannic Bold" panose="020B0903060703020204" pitchFamily="34" charset="0"/>
            </a:endParaRPr>
          </a:p>
        </p:txBody>
      </p:sp>
      <p:sp>
        <p:nvSpPr>
          <p:cNvPr id="21" name="Rectangle 20">
            <a:extLst>
              <a:ext uri="{FF2B5EF4-FFF2-40B4-BE49-F238E27FC236}">
                <a16:creationId xmlns:a16="http://schemas.microsoft.com/office/drawing/2014/main" id="{F12E6E23-0DEB-41C8-8F18-FACCA853E806}"/>
              </a:ext>
            </a:extLst>
          </p:cNvPr>
          <p:cNvSpPr/>
          <p:nvPr/>
        </p:nvSpPr>
        <p:spPr>
          <a:xfrm>
            <a:off x="2586080" y="1650996"/>
            <a:ext cx="394867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Natural </a:t>
            </a:r>
            <a:r>
              <a:rPr lang="fr-FR" sz="1600" b="1" i="0" dirty="0" err="1">
                <a:solidFill>
                  <a:srgbClr val="000000"/>
                </a:solidFill>
                <a:effectLst/>
                <a:latin typeface="Söhne"/>
              </a:rPr>
              <a:t>Language</a:t>
            </a:r>
            <a:r>
              <a:rPr lang="fr-FR" sz="1600" b="1" i="0" dirty="0">
                <a:solidFill>
                  <a:srgbClr val="000000"/>
                </a:solidFill>
                <a:effectLst/>
                <a:latin typeface="Söhne"/>
              </a:rPr>
              <a:t> </a:t>
            </a:r>
            <a:r>
              <a:rPr lang="fr-FR" sz="1600" b="1" i="0" dirty="0" err="1">
                <a:solidFill>
                  <a:srgbClr val="000000"/>
                </a:solidFill>
                <a:effectLst/>
                <a:latin typeface="Söhne"/>
              </a:rPr>
              <a:t>Understanding</a:t>
            </a:r>
            <a:r>
              <a:rPr lang="fr-FR" sz="1600" b="1" i="0" dirty="0">
                <a:solidFill>
                  <a:srgbClr val="000000"/>
                </a:solidFill>
                <a:effectLst/>
                <a:latin typeface="Söhne"/>
              </a:rPr>
              <a:t> (NLU)</a:t>
            </a:r>
            <a:endParaRPr lang="fr-FR" sz="1050" dirty="0">
              <a:solidFill>
                <a:srgbClr val="000000"/>
              </a:solidFill>
              <a:latin typeface="Britannic Bold" panose="020B0903060703020204" pitchFamily="34" charset="0"/>
            </a:endParaRPr>
          </a:p>
        </p:txBody>
      </p:sp>
      <p:sp>
        <p:nvSpPr>
          <p:cNvPr id="24" name="Rectangle 23">
            <a:extLst>
              <a:ext uri="{FF2B5EF4-FFF2-40B4-BE49-F238E27FC236}">
                <a16:creationId xmlns:a16="http://schemas.microsoft.com/office/drawing/2014/main" id="{A5A9904E-11CA-4215-AD24-2C7E0958E84A}"/>
              </a:ext>
            </a:extLst>
          </p:cNvPr>
          <p:cNvSpPr/>
          <p:nvPr/>
        </p:nvSpPr>
        <p:spPr>
          <a:xfrm>
            <a:off x="1851417" y="2340907"/>
            <a:ext cx="5441167"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1600" b="1" i="0" dirty="0">
                <a:solidFill>
                  <a:srgbClr val="000000"/>
                </a:solidFill>
                <a:effectLst/>
                <a:latin typeface="Söhne"/>
              </a:rPr>
              <a:t>Watson Visual Recognition </a:t>
            </a:r>
            <a:endParaRPr lang="fr-FR" sz="1600" dirty="0">
              <a:solidFill>
                <a:srgbClr val="000000"/>
              </a:solidFill>
              <a:latin typeface="Britannic Bold" panose="020B0903060703020204" pitchFamily="34" charset="0"/>
            </a:endParaRPr>
          </a:p>
        </p:txBody>
      </p:sp>
      <p:sp>
        <p:nvSpPr>
          <p:cNvPr id="27" name="Rectangle 26">
            <a:extLst>
              <a:ext uri="{FF2B5EF4-FFF2-40B4-BE49-F238E27FC236}">
                <a16:creationId xmlns:a16="http://schemas.microsoft.com/office/drawing/2014/main" id="{04566572-A8D4-4F48-8369-259A9A19DD0C}"/>
              </a:ext>
            </a:extLst>
          </p:cNvPr>
          <p:cNvSpPr/>
          <p:nvPr/>
        </p:nvSpPr>
        <p:spPr>
          <a:xfrm>
            <a:off x="2646618" y="2947799"/>
            <a:ext cx="3850764"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457200" indent="-457200" algn="ctr">
              <a:buFont typeface="Wingdings" panose="05000000000000000000" pitchFamily="2" charset="2"/>
              <a:buChar char="ü"/>
            </a:pPr>
            <a:r>
              <a:rPr lang="fr-FR" sz="1600" b="1" i="0" dirty="0">
                <a:solidFill>
                  <a:srgbClr val="000000"/>
                </a:solidFill>
                <a:effectLst/>
                <a:latin typeface="Söhne"/>
              </a:rPr>
              <a:t>Watson Discovery </a:t>
            </a:r>
            <a:endParaRPr lang="fr-FR" sz="1600" dirty="0">
              <a:solidFill>
                <a:srgbClr val="000000"/>
              </a:solidFill>
              <a:latin typeface="Britannic Bold" panose="020B0903060703020204" pitchFamily="34" charset="0"/>
            </a:endParaRPr>
          </a:p>
        </p:txBody>
      </p:sp>
      <p:sp>
        <p:nvSpPr>
          <p:cNvPr id="30" name="Rectangle 29">
            <a:extLst>
              <a:ext uri="{FF2B5EF4-FFF2-40B4-BE49-F238E27FC236}">
                <a16:creationId xmlns:a16="http://schemas.microsoft.com/office/drawing/2014/main" id="{B01C3714-3DCE-48AE-B5CE-13FB04401903}"/>
              </a:ext>
            </a:extLst>
          </p:cNvPr>
          <p:cNvSpPr/>
          <p:nvPr/>
        </p:nvSpPr>
        <p:spPr>
          <a:xfrm>
            <a:off x="2646618" y="3442939"/>
            <a:ext cx="4298468"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lgn="ctr">
              <a:buFont typeface="Wingdings" panose="05000000000000000000" pitchFamily="2" charset="2"/>
              <a:buChar char="ü"/>
            </a:pPr>
            <a:r>
              <a:rPr lang="fr-FR" sz="2800" b="1" i="0" dirty="0">
                <a:solidFill>
                  <a:srgbClr val="000000"/>
                </a:solidFill>
                <a:effectLst/>
                <a:latin typeface="Söhne"/>
              </a:rPr>
              <a:t>Watson Speech to </a:t>
            </a:r>
            <a:r>
              <a:rPr lang="fr-FR" sz="2800" b="1" i="0" dirty="0" err="1">
                <a:solidFill>
                  <a:srgbClr val="000000"/>
                </a:solidFill>
                <a:effectLst/>
                <a:latin typeface="Söhne"/>
              </a:rPr>
              <a:t>Text</a:t>
            </a:r>
            <a:r>
              <a:rPr lang="fr-FR" sz="2800" b="1" i="0" dirty="0">
                <a:solidFill>
                  <a:srgbClr val="000000"/>
                </a:solidFill>
                <a:effectLst/>
                <a:latin typeface="Söhne"/>
              </a:rPr>
              <a:t> </a:t>
            </a:r>
            <a:endParaRPr lang="fr-FR" sz="2000" dirty="0">
              <a:solidFill>
                <a:srgbClr val="000000"/>
              </a:solidFill>
              <a:latin typeface="Britannic Bold" panose="020B0903060703020204" pitchFamily="34" charset="0"/>
            </a:endParaRPr>
          </a:p>
        </p:txBody>
      </p:sp>
      <p:sp>
        <p:nvSpPr>
          <p:cNvPr id="8" name="Rectangle : coins arrondis 7">
            <a:extLst>
              <a:ext uri="{FF2B5EF4-FFF2-40B4-BE49-F238E27FC236}">
                <a16:creationId xmlns:a16="http://schemas.microsoft.com/office/drawing/2014/main" id="{6E4DFE2B-67F4-4B17-8424-A210E813601E}"/>
              </a:ext>
            </a:extLst>
          </p:cNvPr>
          <p:cNvSpPr/>
          <p:nvPr/>
        </p:nvSpPr>
        <p:spPr>
          <a:xfrm>
            <a:off x="3790975" y="1546596"/>
            <a:ext cx="1562400" cy="104400"/>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 coins arrondis 33">
            <a:extLst>
              <a:ext uri="{FF2B5EF4-FFF2-40B4-BE49-F238E27FC236}">
                <a16:creationId xmlns:a16="http://schemas.microsoft.com/office/drawing/2014/main" id="{94F36091-2F35-4934-B650-19AD13789D13}"/>
              </a:ext>
            </a:extLst>
          </p:cNvPr>
          <p:cNvSpPr/>
          <p:nvPr/>
        </p:nvSpPr>
        <p:spPr>
          <a:xfrm>
            <a:off x="3790975" y="2415304"/>
            <a:ext cx="1562400" cy="1044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6E9D9831-5DB3-40C8-B8F5-977A11C9DB45}"/>
              </a:ext>
            </a:extLst>
          </p:cNvPr>
          <p:cNvSpPr/>
          <p:nvPr/>
        </p:nvSpPr>
        <p:spPr>
          <a:xfrm>
            <a:off x="3790800" y="3557301"/>
            <a:ext cx="1562400" cy="1044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D795640E-83F6-4007-9BFF-6C1B19785838}"/>
              </a:ext>
            </a:extLst>
          </p:cNvPr>
          <p:cNvSpPr/>
          <p:nvPr/>
        </p:nvSpPr>
        <p:spPr>
          <a:xfrm>
            <a:off x="3790975" y="2958867"/>
            <a:ext cx="1562400" cy="1044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075F4E62-54AA-4CD8-A56C-2DF916C3FA7D}"/>
              </a:ext>
            </a:extLst>
          </p:cNvPr>
          <p:cNvSpPr/>
          <p:nvPr/>
        </p:nvSpPr>
        <p:spPr>
          <a:xfrm>
            <a:off x="1773000" y="4027021"/>
            <a:ext cx="5598000" cy="113760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Google Shape;2375;p51">
            <a:extLst>
              <a:ext uri="{FF2B5EF4-FFF2-40B4-BE49-F238E27FC236}">
                <a16:creationId xmlns:a16="http://schemas.microsoft.com/office/drawing/2014/main" id="{61F34D45-8DFB-4F24-B33F-2A64BD357AF6}"/>
              </a:ext>
            </a:extLst>
          </p:cNvPr>
          <p:cNvSpPr/>
          <p:nvPr/>
        </p:nvSpPr>
        <p:spPr>
          <a:xfrm>
            <a:off x="-626400" y="-882000"/>
            <a:ext cx="3301200" cy="3301200"/>
          </a:xfrm>
          <a:prstGeom prst="ellipse">
            <a:avLst/>
          </a:prstGeom>
          <a:blipFill>
            <a:blip r:embed="rId5"/>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roupe 22">
            <a:extLst>
              <a:ext uri="{FF2B5EF4-FFF2-40B4-BE49-F238E27FC236}">
                <a16:creationId xmlns:a16="http://schemas.microsoft.com/office/drawing/2014/main" id="{5ED91C26-DFB4-4C49-A827-B2F99C39E270}"/>
              </a:ext>
            </a:extLst>
          </p:cNvPr>
          <p:cNvGrpSpPr/>
          <p:nvPr/>
        </p:nvGrpSpPr>
        <p:grpSpPr>
          <a:xfrm>
            <a:off x="8173532" y="4268234"/>
            <a:ext cx="868840" cy="803676"/>
            <a:chOff x="5787378" y="4332365"/>
            <a:chExt cx="868840" cy="803676"/>
          </a:xfrm>
        </p:grpSpPr>
        <p:pic>
          <p:nvPicPr>
            <p:cNvPr id="25" name="Image 24">
              <a:extLst>
                <a:ext uri="{FF2B5EF4-FFF2-40B4-BE49-F238E27FC236}">
                  <a16:creationId xmlns:a16="http://schemas.microsoft.com/office/drawing/2014/main" id="{203B622D-BA36-4488-9CE4-F302B30D736F}"/>
                </a:ext>
              </a:extLst>
            </p:cNvPr>
            <p:cNvPicPr>
              <a:picLocks noChangeAspect="1"/>
            </p:cNvPicPr>
            <p:nvPr/>
          </p:nvPicPr>
          <p:blipFill>
            <a:blip r:embed="rId6"/>
            <a:stretch>
              <a:fillRect/>
            </a:stretch>
          </p:blipFill>
          <p:spPr>
            <a:xfrm>
              <a:off x="5787378" y="4332365"/>
              <a:ext cx="868840" cy="803676"/>
            </a:xfrm>
            <a:prstGeom prst="rect">
              <a:avLst/>
            </a:prstGeom>
          </p:spPr>
        </p:pic>
        <p:sp>
          <p:nvSpPr>
            <p:cNvPr id="26" name="Rectangle 25">
              <a:extLst>
                <a:ext uri="{FF2B5EF4-FFF2-40B4-BE49-F238E27FC236}">
                  <a16:creationId xmlns:a16="http://schemas.microsoft.com/office/drawing/2014/main" id="{A19E2CA4-E3A0-41FF-AFB3-96D99D427142}"/>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314869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1928972" y="2269439"/>
            <a:ext cx="15443571" cy="1616400"/>
            <a:chOff x="4751477" y="2242143"/>
            <a:chExt cx="15443571"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7235897" y="2242143"/>
              <a:ext cx="12959151" cy="1616400"/>
              <a:chOff x="630365" y="2051074"/>
              <a:chExt cx="12959151" cy="1616400"/>
            </a:xfrm>
          </p:grpSpPr>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nvGraphicFramePr>
                <p:xfrm>
                  <a:off x="630365" y="2250500"/>
                  <a:ext cx="2284800" cy="1285200"/>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4"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3"/>
                  <a:stretch>
                    <a:fillRect/>
                  </a:stretch>
                </p:blipFill>
                <p:spPr>
                  <a:xfrm>
                    <a:off x="555448" y="2468865"/>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nvGraphicFramePr>
                <p:xfrm>
                  <a:off x="3210117" y="2051074"/>
                  <a:ext cx="2873600" cy="1616400"/>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5"/>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6"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5"/>
                  <a:stretch>
                    <a:fillRect/>
                  </a:stretch>
                </p:blipFill>
                <p:spPr>
                  <a:xfrm>
                    <a:off x="3135200" y="2269439"/>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nvGraphicFramePr>
                <p:xfrm>
                  <a:off x="6378669" y="2249825"/>
                  <a:ext cx="2286000" cy="1285875"/>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8"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7"/>
                  <a:stretch>
                    <a:fillRect/>
                  </a:stretch>
                </p:blipFill>
                <p:spPr>
                  <a:xfrm>
                    <a:off x="6303752" y="2468190"/>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nvGraphicFramePr>
                <p:xfrm>
                  <a:off x="8864289" y="2228497"/>
                  <a:ext cx="2286000" cy="1285875"/>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10"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9"/>
                  <a:stretch>
                    <a:fillRect/>
                  </a:stretch>
                </p:blipFill>
                <p:spPr>
                  <a:xfrm>
                    <a:off x="8789372" y="2446862"/>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nvGraphicFramePr>
                <p:xfrm>
                  <a:off x="11303516" y="2249825"/>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11228599" y="2468190"/>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nvGraphicFramePr>
              <p:xfrm>
                <a:off x="4751477" y="2462898"/>
                <a:ext cx="2284800" cy="12852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1928972" y="2490194"/>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147121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4022094" y="1928812"/>
            <a:ext cx="15247375" cy="1616400"/>
            <a:chOff x="3879168" y="2407405"/>
            <a:chExt cx="15247375"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6363588" y="2407405"/>
              <a:ext cx="12762955" cy="1616400"/>
              <a:chOff x="-241944" y="2216336"/>
              <a:chExt cx="12762955" cy="1616400"/>
            </a:xfrm>
          </p:grpSpPr>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extLst>
                      <p:ext uri="{D42A27DB-BD31-4B8C-83A1-F6EECF244321}">
                        <p14:modId xmlns:p14="http://schemas.microsoft.com/office/powerpoint/2010/main" val="831126410"/>
                      </p:ext>
                    </p:extLst>
                  </p:nvPr>
                </p:nvGraphicFramePr>
                <p:xfrm>
                  <a:off x="-241944" y="2359682"/>
                  <a:ext cx="2284800" cy="1285200"/>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4"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3"/>
                  <a:stretch>
                    <a:fillRect/>
                  </a:stretch>
                </p:blipFill>
                <p:spPr>
                  <a:xfrm>
                    <a:off x="-1537674" y="2072158"/>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extLst>
                      <p:ext uri="{D42A27DB-BD31-4B8C-83A1-F6EECF244321}">
                        <p14:modId xmlns:p14="http://schemas.microsoft.com/office/powerpoint/2010/main" val="3918037851"/>
                      </p:ext>
                    </p:extLst>
                  </p:nvPr>
                </p:nvGraphicFramePr>
                <p:xfrm>
                  <a:off x="2242476" y="2381011"/>
                  <a:ext cx="2284800" cy="1285200"/>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5"/>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6"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5"/>
                  <a:stretch>
                    <a:fillRect/>
                  </a:stretch>
                </p:blipFill>
                <p:spPr>
                  <a:xfrm>
                    <a:off x="946746" y="2093487"/>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extLst>
                      <p:ext uri="{D42A27DB-BD31-4B8C-83A1-F6EECF244321}">
                        <p14:modId xmlns:p14="http://schemas.microsoft.com/office/powerpoint/2010/main" val="4214007171"/>
                      </p:ext>
                    </p:extLst>
                  </p:nvPr>
                </p:nvGraphicFramePr>
                <p:xfrm>
                  <a:off x="4724730" y="2216336"/>
                  <a:ext cx="2873600" cy="1616400"/>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7"/>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8"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7"/>
                  <a:stretch>
                    <a:fillRect/>
                  </a:stretch>
                </p:blipFill>
                <p:spPr>
                  <a:xfrm>
                    <a:off x="3429000" y="1928812"/>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extLst>
                      <p:ext uri="{D42A27DB-BD31-4B8C-83A1-F6EECF244321}">
                        <p14:modId xmlns:p14="http://schemas.microsoft.com/office/powerpoint/2010/main" val="2422322604"/>
                      </p:ext>
                    </p:extLst>
                  </p:nvPr>
                </p:nvGraphicFramePr>
                <p:xfrm>
                  <a:off x="7795784" y="2386982"/>
                  <a:ext cx="2286000" cy="1285875"/>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10"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9"/>
                  <a:stretch>
                    <a:fillRect/>
                  </a:stretch>
                </p:blipFill>
                <p:spPr>
                  <a:xfrm>
                    <a:off x="6500054" y="2099458"/>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extLst>
                      <p:ext uri="{D42A27DB-BD31-4B8C-83A1-F6EECF244321}">
                        <p14:modId xmlns:p14="http://schemas.microsoft.com/office/powerpoint/2010/main" val="1174623547"/>
                      </p:ext>
                    </p:extLst>
                  </p:nvPr>
                </p:nvGraphicFramePr>
                <p:xfrm>
                  <a:off x="10235011" y="2408310"/>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8939281" y="2120786"/>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extLst>
                    <p:ext uri="{D42A27DB-BD31-4B8C-83A1-F6EECF244321}">
                      <p14:modId xmlns:p14="http://schemas.microsoft.com/office/powerpoint/2010/main" val="2082003270"/>
                    </p:ext>
                  </p:extLst>
                </p:nvPr>
              </p:nvGraphicFramePr>
              <p:xfrm>
                <a:off x="3879168" y="2572080"/>
                <a:ext cx="2284800" cy="12852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4022094" y="2093487"/>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3996825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51"/>
          <p:cNvSpPr/>
          <p:nvPr/>
        </p:nvSpPr>
        <p:spPr>
          <a:xfrm>
            <a:off x="3944550" y="946345"/>
            <a:ext cx="1254900" cy="125490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1"/>
          <p:cNvSpPr txBox="1">
            <a:spLocks noGrp="1"/>
          </p:cNvSpPr>
          <p:nvPr>
            <p:ph type="title"/>
          </p:nvPr>
        </p:nvSpPr>
        <p:spPr>
          <a:xfrm>
            <a:off x="1399800" y="2346500"/>
            <a:ext cx="6344400"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IBM Watson Translator : </a:t>
            </a:r>
            <a:endParaRPr b="0" dirty="0"/>
          </a:p>
        </p:txBody>
      </p:sp>
      <p:sp>
        <p:nvSpPr>
          <p:cNvPr id="2377" name="Google Shape;2377;p51"/>
          <p:cNvSpPr txBox="1">
            <a:spLocks noGrp="1"/>
          </p:cNvSpPr>
          <p:nvPr>
            <p:ph type="title" idx="2"/>
          </p:nvPr>
        </p:nvSpPr>
        <p:spPr>
          <a:xfrm>
            <a:off x="4045800" y="1169995"/>
            <a:ext cx="115365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378" name="Google Shape;2378;p51"/>
          <p:cNvSpPr txBox="1">
            <a:spLocks noGrp="1"/>
          </p:cNvSpPr>
          <p:nvPr>
            <p:ph type="subTitle" idx="1"/>
          </p:nvPr>
        </p:nvSpPr>
        <p:spPr>
          <a:xfrm>
            <a:off x="2391900" y="2902923"/>
            <a:ext cx="43602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enter a subtitle here if you need it</a:t>
            </a:r>
            <a:endParaRPr dirty="0"/>
          </a:p>
        </p:txBody>
      </p:sp>
      <p:grpSp>
        <p:nvGrpSpPr>
          <p:cNvPr id="2379" name="Google Shape;2379;p51"/>
          <p:cNvGrpSpPr/>
          <p:nvPr/>
        </p:nvGrpSpPr>
        <p:grpSpPr>
          <a:xfrm>
            <a:off x="1134517" y="158889"/>
            <a:ext cx="1713102" cy="1156456"/>
            <a:chOff x="2251342" y="373064"/>
            <a:chExt cx="1713102" cy="1156456"/>
          </a:xfrm>
        </p:grpSpPr>
        <p:sp>
          <p:nvSpPr>
            <p:cNvPr id="2380" name="Google Shape;2380;p51"/>
            <p:cNvSpPr/>
            <p:nvPr/>
          </p:nvSpPr>
          <p:spPr>
            <a:xfrm>
              <a:off x="2251342" y="373064"/>
              <a:ext cx="1713102" cy="1156456"/>
            </a:xfrm>
            <a:custGeom>
              <a:avLst/>
              <a:gdLst/>
              <a:ahLst/>
              <a:cxnLst/>
              <a:rect l="l" t="t" r="r" b="b"/>
              <a:pathLst>
                <a:path w="18416" h="12432" extrusionOk="0">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1"/>
            <p:cNvSpPr/>
            <p:nvPr/>
          </p:nvSpPr>
          <p:spPr>
            <a:xfrm>
              <a:off x="2394502" y="663011"/>
              <a:ext cx="169580" cy="101115"/>
            </a:xfrm>
            <a:custGeom>
              <a:avLst/>
              <a:gdLst/>
              <a:ahLst/>
              <a:cxnLst/>
              <a:rect l="l" t="t" r="r" b="b"/>
              <a:pathLst>
                <a:path w="1823" h="1087" extrusionOk="0">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1"/>
            <p:cNvSpPr/>
            <p:nvPr/>
          </p:nvSpPr>
          <p:spPr>
            <a:xfrm>
              <a:off x="2599614" y="670918"/>
              <a:ext cx="53395" cy="27535"/>
            </a:xfrm>
            <a:custGeom>
              <a:avLst/>
              <a:gdLst/>
              <a:ahLst/>
              <a:cxnLst/>
              <a:rect l="l" t="t" r="r" b="b"/>
              <a:pathLst>
                <a:path w="574" h="296" extrusionOk="0">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1"/>
            <p:cNvSpPr/>
            <p:nvPr/>
          </p:nvSpPr>
          <p:spPr>
            <a:xfrm>
              <a:off x="2342317" y="815846"/>
              <a:ext cx="40372" cy="99813"/>
            </a:xfrm>
            <a:custGeom>
              <a:avLst/>
              <a:gdLst/>
              <a:ahLst/>
              <a:cxnLst/>
              <a:rect l="l" t="t" r="r" b="b"/>
              <a:pathLst>
                <a:path w="434" h="1073" extrusionOk="0">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1"/>
            <p:cNvSpPr/>
            <p:nvPr/>
          </p:nvSpPr>
          <p:spPr>
            <a:xfrm>
              <a:off x="2690031" y="455202"/>
              <a:ext cx="143255" cy="169487"/>
            </a:xfrm>
            <a:custGeom>
              <a:avLst/>
              <a:gdLst/>
              <a:ahLst/>
              <a:cxnLst/>
              <a:rect l="l" t="t" r="r" b="b"/>
              <a:pathLst>
                <a:path w="1540" h="1822" extrusionOk="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1"/>
            <p:cNvSpPr/>
            <p:nvPr/>
          </p:nvSpPr>
          <p:spPr>
            <a:xfrm>
              <a:off x="2895794" y="434272"/>
              <a:ext cx="68837" cy="29395"/>
            </a:xfrm>
            <a:custGeom>
              <a:avLst/>
              <a:gdLst/>
              <a:ahLst/>
              <a:cxnLst/>
              <a:rect l="l" t="t" r="r" b="b"/>
              <a:pathLst>
                <a:path w="740" h="316" extrusionOk="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1"/>
            <p:cNvSpPr/>
            <p:nvPr/>
          </p:nvSpPr>
          <p:spPr>
            <a:xfrm>
              <a:off x="3094023" y="491015"/>
              <a:ext cx="107348" cy="66790"/>
            </a:xfrm>
            <a:custGeom>
              <a:avLst/>
              <a:gdLst/>
              <a:ahLst/>
              <a:cxnLst/>
              <a:rect l="l" t="t" r="r" b="b"/>
              <a:pathLst>
                <a:path w="1154" h="718" extrusionOk="0">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1"/>
            <p:cNvSpPr/>
            <p:nvPr/>
          </p:nvSpPr>
          <p:spPr>
            <a:xfrm>
              <a:off x="3246950" y="506270"/>
              <a:ext cx="41860" cy="36093"/>
            </a:xfrm>
            <a:custGeom>
              <a:avLst/>
              <a:gdLst/>
              <a:ahLst/>
              <a:cxnLst/>
              <a:rect l="l" t="t" r="r" b="b"/>
              <a:pathLst>
                <a:path w="450" h="388" extrusionOk="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1"/>
            <p:cNvSpPr/>
            <p:nvPr/>
          </p:nvSpPr>
          <p:spPr>
            <a:xfrm>
              <a:off x="3374762" y="505619"/>
              <a:ext cx="69953" cy="86604"/>
            </a:xfrm>
            <a:custGeom>
              <a:avLst/>
              <a:gdLst/>
              <a:ahLst/>
              <a:cxnLst/>
              <a:rect l="l" t="t" r="r" b="b"/>
              <a:pathLst>
                <a:path w="752" h="931" extrusionOk="0">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1"/>
            <p:cNvSpPr/>
            <p:nvPr/>
          </p:nvSpPr>
          <p:spPr>
            <a:xfrm>
              <a:off x="3502108" y="449806"/>
              <a:ext cx="246882" cy="106883"/>
            </a:xfrm>
            <a:custGeom>
              <a:avLst/>
              <a:gdLst/>
              <a:ahLst/>
              <a:cxnLst/>
              <a:rect l="l" t="t" r="r" b="b"/>
              <a:pathLst>
                <a:path w="2654" h="1149" extrusionOk="0">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1"/>
            <p:cNvSpPr/>
            <p:nvPr/>
          </p:nvSpPr>
          <p:spPr>
            <a:xfrm>
              <a:off x="3411319" y="1225512"/>
              <a:ext cx="82511" cy="178417"/>
            </a:xfrm>
            <a:custGeom>
              <a:avLst/>
              <a:gdLst/>
              <a:ahLst/>
              <a:cxnLst/>
              <a:rect l="l" t="t" r="r" b="b"/>
              <a:pathLst>
                <a:path w="887" h="1918" extrusionOk="0">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1"/>
            <p:cNvSpPr/>
            <p:nvPr/>
          </p:nvSpPr>
          <p:spPr>
            <a:xfrm>
              <a:off x="3220811" y="1436392"/>
              <a:ext cx="123813" cy="20465"/>
            </a:xfrm>
            <a:custGeom>
              <a:avLst/>
              <a:gdLst/>
              <a:ahLst/>
              <a:cxnLst/>
              <a:rect l="l" t="t" r="r" b="b"/>
              <a:pathLst>
                <a:path w="1331" h="220" extrusionOk="0">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1"/>
            <p:cNvSpPr/>
            <p:nvPr/>
          </p:nvSpPr>
          <p:spPr>
            <a:xfrm>
              <a:off x="2474128" y="1101794"/>
              <a:ext cx="56093" cy="223812"/>
            </a:xfrm>
            <a:custGeom>
              <a:avLst/>
              <a:gdLst/>
              <a:ahLst/>
              <a:cxnLst/>
              <a:rect l="l" t="t" r="r" b="b"/>
              <a:pathLst>
                <a:path w="603" h="2406" extrusionOk="0">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1"/>
            <p:cNvSpPr/>
            <p:nvPr/>
          </p:nvSpPr>
          <p:spPr>
            <a:xfrm>
              <a:off x="2585940" y="1413137"/>
              <a:ext cx="89767" cy="53209"/>
            </a:xfrm>
            <a:custGeom>
              <a:avLst/>
              <a:gdLst/>
              <a:ahLst/>
              <a:cxnLst/>
              <a:rect l="l" t="t" r="r" b="b"/>
              <a:pathLst>
                <a:path w="965" h="572" extrusionOk="0">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1"/>
            <p:cNvSpPr/>
            <p:nvPr/>
          </p:nvSpPr>
          <p:spPr>
            <a:xfrm>
              <a:off x="2782866" y="1466438"/>
              <a:ext cx="68837" cy="25488"/>
            </a:xfrm>
            <a:custGeom>
              <a:avLst/>
              <a:gdLst/>
              <a:ahLst/>
              <a:cxnLst/>
              <a:rect l="l" t="t" r="r" b="b"/>
              <a:pathLst>
                <a:path w="740" h="274" extrusionOk="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1"/>
            <p:cNvSpPr/>
            <p:nvPr/>
          </p:nvSpPr>
          <p:spPr>
            <a:xfrm>
              <a:off x="3057652" y="981052"/>
              <a:ext cx="139255" cy="100092"/>
            </a:xfrm>
            <a:custGeom>
              <a:avLst/>
              <a:gdLst/>
              <a:ahLst/>
              <a:cxnLst/>
              <a:rect l="l" t="t" r="r" b="b"/>
              <a:pathLst>
                <a:path w="1497" h="1076" extrusionOk="0">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1"/>
            <p:cNvSpPr/>
            <p:nvPr/>
          </p:nvSpPr>
          <p:spPr>
            <a:xfrm>
              <a:off x="3098395" y="848496"/>
              <a:ext cx="30418" cy="38139"/>
            </a:xfrm>
            <a:custGeom>
              <a:avLst/>
              <a:gdLst/>
              <a:ahLst/>
              <a:cxnLst/>
              <a:rect l="l" t="t" r="r" b="b"/>
              <a:pathLst>
                <a:path w="327" h="410" extrusionOk="0">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1"/>
            <p:cNvSpPr/>
            <p:nvPr/>
          </p:nvSpPr>
          <p:spPr>
            <a:xfrm>
              <a:off x="3164347" y="854915"/>
              <a:ext cx="24093" cy="46232"/>
            </a:xfrm>
            <a:custGeom>
              <a:avLst/>
              <a:gdLst/>
              <a:ahLst/>
              <a:cxnLst/>
              <a:rect l="l" t="t" r="r" b="b"/>
              <a:pathLst>
                <a:path w="259" h="497" extrusionOk="0">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1"/>
          <p:cNvGrpSpPr/>
          <p:nvPr/>
        </p:nvGrpSpPr>
        <p:grpSpPr>
          <a:xfrm>
            <a:off x="6222949" y="3221907"/>
            <a:ext cx="3701501" cy="1921582"/>
            <a:chOff x="4666075" y="3825750"/>
            <a:chExt cx="2868269" cy="1489021"/>
          </a:xfrm>
        </p:grpSpPr>
        <p:sp>
          <p:nvSpPr>
            <p:cNvPr id="2399" name="Google Shape;2399;p51"/>
            <p:cNvSpPr/>
            <p:nvPr/>
          </p:nvSpPr>
          <p:spPr>
            <a:xfrm>
              <a:off x="4666075" y="3825750"/>
              <a:ext cx="2868269" cy="1489021"/>
            </a:xfrm>
            <a:custGeom>
              <a:avLst/>
              <a:gdLst/>
              <a:ahLst/>
              <a:cxnLst/>
              <a:rect l="l" t="t" r="r" b="b"/>
              <a:pathLst>
                <a:path w="25136" h="13049" extrusionOk="0">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1"/>
            <p:cNvSpPr/>
            <p:nvPr/>
          </p:nvSpPr>
          <p:spPr>
            <a:xfrm>
              <a:off x="6221865" y="4621561"/>
              <a:ext cx="114" cy="114"/>
            </a:xfrm>
            <a:custGeom>
              <a:avLst/>
              <a:gdLst/>
              <a:ahLst/>
              <a:cxnLst/>
              <a:rect l="l" t="t" r="r" b="b"/>
              <a:pathLst>
                <a:path w="1" h="1" extrusionOk="0">
                  <a:moveTo>
                    <a:pt x="0" y="0"/>
                  </a:move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1"/>
            <p:cNvSpPr/>
            <p:nvPr/>
          </p:nvSpPr>
          <p:spPr>
            <a:xfrm>
              <a:off x="6201325" y="4590409"/>
              <a:ext cx="37314" cy="53061"/>
            </a:xfrm>
            <a:custGeom>
              <a:avLst/>
              <a:gdLst/>
              <a:ahLst/>
              <a:cxnLst/>
              <a:rect l="l" t="t" r="r" b="b"/>
              <a:pathLst>
                <a:path w="327" h="465" extrusionOk="0">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1"/>
            <p:cNvSpPr/>
            <p:nvPr/>
          </p:nvSpPr>
          <p:spPr>
            <a:xfrm>
              <a:off x="6219354" y="4626696"/>
              <a:ext cx="0" cy="114"/>
            </a:xfrm>
            <a:custGeom>
              <a:avLst/>
              <a:gdLst/>
              <a:ahLst/>
              <a:cxnLst/>
              <a:rect l="l" t="t" r="r" b="b"/>
              <a:pathLst>
                <a:path h="1" extrusionOk="0">
                  <a:moveTo>
                    <a:pt x="0" y="0"/>
                  </a:moveTo>
                  <a:lnTo>
                    <a:pt x="0" y="0"/>
                  </a:lnTo>
                  <a:lnTo>
                    <a:pt x="0" y="0"/>
                  </a:lnTo>
                  <a:cubicBezTo>
                    <a:pt x="0" y="0"/>
                    <a:pt x="0" y="0"/>
                    <a:pt x="0" y="0"/>
                  </a:cubicBezTo>
                  <a:close/>
                </a:path>
              </a:pathLst>
            </a:custGeom>
            <a:solidFill>
              <a:srgbClr val="3F9CA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1"/>
            <p:cNvSpPr/>
            <p:nvPr/>
          </p:nvSpPr>
          <p:spPr>
            <a:xfrm>
              <a:off x="5163485" y="3920381"/>
              <a:ext cx="233811" cy="479376"/>
            </a:xfrm>
            <a:custGeom>
              <a:avLst/>
              <a:gdLst/>
              <a:ahLst/>
              <a:cxnLst/>
              <a:rect l="l" t="t" r="r" b="b"/>
              <a:pathLst>
                <a:path w="2049" h="4201" extrusionOk="0">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1"/>
            <p:cNvSpPr/>
            <p:nvPr/>
          </p:nvSpPr>
          <p:spPr>
            <a:xfrm>
              <a:off x="5816542" y="3983599"/>
              <a:ext cx="106693" cy="149142"/>
            </a:xfrm>
            <a:custGeom>
              <a:avLst/>
              <a:gdLst/>
              <a:ahLst/>
              <a:cxnLst/>
              <a:rect l="l" t="t" r="r" b="b"/>
              <a:pathLst>
                <a:path w="935" h="1307" extrusionOk="0">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1"/>
            <p:cNvSpPr/>
            <p:nvPr/>
          </p:nvSpPr>
          <p:spPr>
            <a:xfrm>
              <a:off x="4797873" y="4484889"/>
              <a:ext cx="188624" cy="243168"/>
            </a:xfrm>
            <a:custGeom>
              <a:avLst/>
              <a:gdLst/>
              <a:ahLst/>
              <a:cxnLst/>
              <a:rect l="l" t="t" r="r" b="b"/>
              <a:pathLst>
                <a:path w="1653" h="2131" extrusionOk="0">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1"/>
            <p:cNvSpPr/>
            <p:nvPr/>
          </p:nvSpPr>
          <p:spPr>
            <a:xfrm>
              <a:off x="5055194" y="4488199"/>
              <a:ext cx="49410" cy="19285"/>
            </a:xfrm>
            <a:custGeom>
              <a:avLst/>
              <a:gdLst/>
              <a:ahLst/>
              <a:cxnLst/>
              <a:rect l="l" t="t" r="r" b="b"/>
              <a:pathLst>
                <a:path w="433" h="169" extrusionOk="0">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1"/>
            <p:cNvSpPr/>
            <p:nvPr/>
          </p:nvSpPr>
          <p:spPr>
            <a:xfrm>
              <a:off x="4857211" y="4808704"/>
              <a:ext cx="142181" cy="113425"/>
            </a:xfrm>
            <a:custGeom>
              <a:avLst/>
              <a:gdLst/>
              <a:ahLst/>
              <a:cxnLst/>
              <a:rect l="l" t="t" r="r" b="b"/>
              <a:pathLst>
                <a:path w="1246" h="994" extrusionOk="0">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6037119" y="4222091"/>
              <a:ext cx="174246" cy="148001"/>
            </a:xfrm>
            <a:custGeom>
              <a:avLst/>
              <a:gdLst/>
              <a:ahLst/>
              <a:cxnLst/>
              <a:rect l="l" t="t" r="r" b="b"/>
              <a:pathLst>
                <a:path w="1527" h="1297" extrusionOk="0">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6270590" y="4241490"/>
              <a:ext cx="60478" cy="61619"/>
            </a:xfrm>
            <a:custGeom>
              <a:avLst/>
              <a:gdLst/>
              <a:ahLst/>
              <a:cxnLst/>
              <a:rect l="l" t="t" r="r" b="b"/>
              <a:pathLst>
                <a:path w="530" h="540" extrusionOk="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1"/>
            <p:cNvSpPr/>
            <p:nvPr/>
          </p:nvSpPr>
          <p:spPr>
            <a:xfrm>
              <a:off x="6407751" y="4106839"/>
              <a:ext cx="322817" cy="312205"/>
            </a:xfrm>
            <a:custGeom>
              <a:avLst/>
              <a:gdLst/>
              <a:ahLst/>
              <a:cxnLst/>
              <a:rect l="l" t="t" r="r" b="b"/>
              <a:pathLst>
                <a:path w="2829" h="2736" extrusionOk="0">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6844454" y="4067471"/>
              <a:ext cx="189308" cy="35716"/>
            </a:xfrm>
            <a:custGeom>
              <a:avLst/>
              <a:gdLst/>
              <a:ahLst/>
              <a:cxnLst/>
              <a:rect l="l" t="t" r="r" b="b"/>
              <a:pathLst>
                <a:path w="1659" h="313" extrusionOk="0">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7078154" y="4173138"/>
              <a:ext cx="76454" cy="245793"/>
            </a:xfrm>
            <a:custGeom>
              <a:avLst/>
              <a:gdLst/>
              <a:ahLst/>
              <a:cxnLst/>
              <a:rect l="l" t="t" r="r" b="b"/>
              <a:pathLst>
                <a:path w="670" h="2154" extrusionOk="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1"/>
            <p:cNvSpPr/>
            <p:nvPr/>
          </p:nvSpPr>
          <p:spPr>
            <a:xfrm>
              <a:off x="7244756" y="4631408"/>
              <a:ext cx="134193" cy="45986"/>
            </a:xfrm>
            <a:custGeom>
              <a:avLst/>
              <a:gdLst/>
              <a:ahLst/>
              <a:cxnLst/>
              <a:rect l="l" t="t" r="r" b="b"/>
              <a:pathLst>
                <a:path w="1176" h="403" extrusionOk="0">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7387965" y="4737955"/>
              <a:ext cx="27044" cy="82616"/>
            </a:xfrm>
            <a:custGeom>
              <a:avLst/>
              <a:gdLst/>
              <a:ahLst/>
              <a:cxnLst/>
              <a:rect l="l" t="t" r="r" b="b"/>
              <a:pathLst>
                <a:path w="237" h="724" extrusionOk="0">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7370506" y="4941073"/>
              <a:ext cx="71547" cy="183489"/>
            </a:xfrm>
            <a:custGeom>
              <a:avLst/>
              <a:gdLst/>
              <a:ahLst/>
              <a:cxnLst/>
              <a:rect l="l" t="t" r="r" b="b"/>
              <a:pathLst>
                <a:path w="627" h="1608" extrusionOk="0">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7084087" y="5161307"/>
              <a:ext cx="193074" cy="56941"/>
            </a:xfrm>
            <a:custGeom>
              <a:avLst/>
              <a:gdLst/>
              <a:ahLst/>
              <a:cxnLst/>
              <a:rect l="l" t="t" r="r" b="b"/>
              <a:pathLst>
                <a:path w="1692" h="499" extrusionOk="0">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6350125" y="5031905"/>
              <a:ext cx="174588" cy="220461"/>
            </a:xfrm>
            <a:custGeom>
              <a:avLst/>
              <a:gdLst/>
              <a:ahLst/>
              <a:cxnLst/>
              <a:rect l="l" t="t" r="r" b="b"/>
              <a:pathLst>
                <a:path w="1530" h="1932" extrusionOk="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6662561" y="5236050"/>
              <a:ext cx="150283" cy="57055"/>
            </a:xfrm>
            <a:custGeom>
              <a:avLst/>
              <a:gdLst/>
              <a:ahLst/>
              <a:cxnLst/>
              <a:rect l="l" t="t" r="r" b="b"/>
              <a:pathLst>
                <a:path w="1317" h="500" extrusionOk="0">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6883823" y="5100030"/>
              <a:ext cx="33434" cy="41194"/>
            </a:xfrm>
            <a:custGeom>
              <a:avLst/>
              <a:gdLst/>
              <a:ahLst/>
              <a:cxnLst/>
              <a:rect l="l" t="t" r="r" b="b"/>
              <a:pathLst>
                <a:path w="293" h="361" extrusionOk="0">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5872913" y="4951571"/>
              <a:ext cx="146403" cy="208935"/>
            </a:xfrm>
            <a:custGeom>
              <a:avLst/>
              <a:gdLst/>
              <a:ahLst/>
              <a:cxnLst/>
              <a:rect l="l" t="t" r="r" b="b"/>
              <a:pathLst>
                <a:path w="1283" h="1831" extrusionOk="0">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5295625" y="4870438"/>
              <a:ext cx="147658" cy="230959"/>
            </a:xfrm>
            <a:custGeom>
              <a:avLst/>
              <a:gdLst/>
              <a:ahLst/>
              <a:cxnLst/>
              <a:rect l="l" t="t" r="r" b="b"/>
              <a:pathLst>
                <a:path w="1294" h="2024" extrusionOk="0">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5549066" y="5058379"/>
              <a:ext cx="172306" cy="59680"/>
            </a:xfrm>
            <a:custGeom>
              <a:avLst/>
              <a:gdLst/>
              <a:ahLst/>
              <a:cxnLst/>
              <a:rect l="l" t="t" r="r" b="b"/>
              <a:pathLst>
                <a:path w="1510" h="523" extrusionOk="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5769529" y="4951229"/>
              <a:ext cx="54773" cy="78964"/>
            </a:xfrm>
            <a:custGeom>
              <a:avLst/>
              <a:gdLst/>
              <a:ahLst/>
              <a:cxnLst/>
              <a:rect l="l" t="t" r="r" b="b"/>
              <a:pathLst>
                <a:path w="480" h="692" extrusionOk="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51"/>
          <p:cNvSpPr/>
          <p:nvPr/>
        </p:nvSpPr>
        <p:spPr>
          <a:xfrm flipH="1">
            <a:off x="7196851" y="1566697"/>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1"/>
          <p:cNvSpPr/>
          <p:nvPr/>
        </p:nvSpPr>
        <p:spPr>
          <a:xfrm flipH="1">
            <a:off x="1506684" y="2346509"/>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1"/>
          <p:cNvSpPr/>
          <p:nvPr/>
        </p:nvSpPr>
        <p:spPr>
          <a:xfrm flipH="1">
            <a:off x="4045792" y="3901951"/>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07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3135200" y="1907479"/>
            <a:ext cx="15352989" cy="1616400"/>
            <a:chOff x="3135200" y="1907479"/>
            <a:chExt cx="15352989"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6329299" y="2098549"/>
              <a:ext cx="12158890" cy="1307205"/>
              <a:chOff x="-276233" y="1907480"/>
              <a:chExt cx="12158890" cy="1307205"/>
            </a:xfrm>
          </p:grpSpPr>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extLst>
                      <p:ext uri="{D42A27DB-BD31-4B8C-83A1-F6EECF244321}">
                        <p14:modId xmlns:p14="http://schemas.microsoft.com/office/powerpoint/2010/main" val="3276718155"/>
                      </p:ext>
                    </p:extLst>
                  </p:nvPr>
                </p:nvGraphicFramePr>
                <p:xfrm>
                  <a:off x="-276233" y="1907480"/>
                  <a:ext cx="2286000" cy="1285875"/>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4"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3"/>
                  <a:stretch>
                    <a:fillRect/>
                  </a:stretch>
                </p:blipFill>
                <p:spPr>
                  <a:xfrm>
                    <a:off x="6329299" y="2098549"/>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extLst>
                      <p:ext uri="{D42A27DB-BD31-4B8C-83A1-F6EECF244321}">
                        <p14:modId xmlns:p14="http://schemas.microsoft.com/office/powerpoint/2010/main" val="3857187689"/>
                      </p:ext>
                    </p:extLst>
                  </p:nvPr>
                </p:nvGraphicFramePr>
                <p:xfrm>
                  <a:off x="2186190" y="1907481"/>
                  <a:ext cx="2286000" cy="1285875"/>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5"/>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6"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5"/>
                  <a:stretch>
                    <a:fillRect/>
                  </a:stretch>
                </p:blipFill>
                <p:spPr>
                  <a:xfrm>
                    <a:off x="8791722" y="2098550"/>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extLst>
                      <p:ext uri="{D42A27DB-BD31-4B8C-83A1-F6EECF244321}">
                        <p14:modId xmlns:p14="http://schemas.microsoft.com/office/powerpoint/2010/main" val="3178793436"/>
                      </p:ext>
                    </p:extLst>
                  </p:nvPr>
                </p:nvGraphicFramePr>
                <p:xfrm>
                  <a:off x="4671810" y="1928810"/>
                  <a:ext cx="2286000" cy="1285875"/>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8"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7"/>
                  <a:stretch>
                    <a:fillRect/>
                  </a:stretch>
                </p:blipFill>
                <p:spPr>
                  <a:xfrm>
                    <a:off x="11277342" y="2119879"/>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extLst>
                      <p:ext uri="{D42A27DB-BD31-4B8C-83A1-F6EECF244321}">
                        <p14:modId xmlns:p14="http://schemas.microsoft.com/office/powerpoint/2010/main" val="497100393"/>
                      </p:ext>
                    </p:extLst>
                  </p:nvPr>
                </p:nvGraphicFramePr>
                <p:xfrm>
                  <a:off x="7157430" y="1907482"/>
                  <a:ext cx="2286000" cy="1285875"/>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10"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9"/>
                  <a:stretch>
                    <a:fillRect/>
                  </a:stretch>
                </p:blipFill>
                <p:spPr>
                  <a:xfrm>
                    <a:off x="13762962" y="2098551"/>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extLst>
                      <p:ext uri="{D42A27DB-BD31-4B8C-83A1-F6EECF244321}">
                        <p14:modId xmlns:p14="http://schemas.microsoft.com/office/powerpoint/2010/main" val="3717505963"/>
                      </p:ext>
                    </p:extLst>
                  </p:nvPr>
                </p:nvGraphicFramePr>
                <p:xfrm>
                  <a:off x="9596657" y="1928810"/>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16202189" y="2119879"/>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extLst>
                    <p:ext uri="{D42A27DB-BD31-4B8C-83A1-F6EECF244321}">
                      <p14:modId xmlns:p14="http://schemas.microsoft.com/office/powerpoint/2010/main" val="2162787430"/>
                    </p:ext>
                  </p:extLst>
                </p:nvPr>
              </p:nvGraphicFramePr>
              <p:xfrm>
                <a:off x="3135200" y="1907479"/>
                <a:ext cx="2873600" cy="16164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3135200" y="1907479"/>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p:grpSp>
      <p:sp>
        <p:nvSpPr>
          <p:cNvPr id="24" name="Rectangle : coins arrondis 23">
            <a:extLst>
              <a:ext uri="{FF2B5EF4-FFF2-40B4-BE49-F238E27FC236}">
                <a16:creationId xmlns:a16="http://schemas.microsoft.com/office/drawing/2014/main" id="{AA384BFF-7386-46D9-9EDE-4CABC9509B30}"/>
              </a:ext>
            </a:extLst>
          </p:cNvPr>
          <p:cNvSpPr/>
          <p:nvPr/>
        </p:nvSpPr>
        <p:spPr>
          <a:xfrm>
            <a:off x="2900150" y="415404"/>
            <a:ext cx="3343701" cy="8734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latin typeface="Edo SZ" panose="02000000000000000000" pitchFamily="2" charset="0"/>
                <a:ea typeface="Ebrima" panose="02000000000000000000" pitchFamily="2" charset="0"/>
                <a:cs typeface="Ebrima" panose="02000000000000000000" pitchFamily="2" charset="0"/>
              </a:rPr>
              <a:t>Section &lt;1/6&gt;</a:t>
            </a:r>
          </a:p>
        </p:txBody>
      </p:sp>
      <p:pic>
        <p:nvPicPr>
          <p:cNvPr id="25" name="Google Shape;104;p1">
            <a:extLst>
              <a:ext uri="{FF2B5EF4-FFF2-40B4-BE49-F238E27FC236}">
                <a16:creationId xmlns:a16="http://schemas.microsoft.com/office/drawing/2014/main" id="{73CDED61-9773-4DE9-B347-3ED09A9BDB0F}"/>
              </a:ext>
            </a:extLst>
          </p:cNvPr>
          <p:cNvPicPr preferRelativeResize="0"/>
          <p:nvPr/>
        </p:nvPicPr>
        <p:blipFill rotWithShape="1">
          <a:blip r:embed="rId15">
            <a:alphaModFix/>
          </a:blip>
          <a:srcRect/>
          <a:stretch/>
        </p:blipFill>
        <p:spPr>
          <a:xfrm>
            <a:off x="177421" y="205703"/>
            <a:ext cx="2228810" cy="868942"/>
          </a:xfrm>
          <a:prstGeom prst="rect">
            <a:avLst/>
          </a:prstGeom>
          <a:noFill/>
          <a:ln>
            <a:noFill/>
          </a:ln>
        </p:spPr>
      </p:pic>
      <p:pic>
        <p:nvPicPr>
          <p:cNvPr id="26" name="Image 25">
            <a:extLst>
              <a:ext uri="{FF2B5EF4-FFF2-40B4-BE49-F238E27FC236}">
                <a16:creationId xmlns:a16="http://schemas.microsoft.com/office/drawing/2014/main" id="{79EE83D0-D482-4D4D-AA7D-FAFB73E35621}"/>
              </a:ext>
            </a:extLst>
          </p:cNvPr>
          <p:cNvPicPr>
            <a:picLocks noChangeAspect="1"/>
          </p:cNvPicPr>
          <p:nvPr/>
        </p:nvPicPr>
        <p:blipFill>
          <a:blip r:embed="rId16"/>
          <a:stretch>
            <a:fillRect/>
          </a:stretch>
        </p:blipFill>
        <p:spPr>
          <a:xfrm>
            <a:off x="-289761" y="3420946"/>
            <a:ext cx="2449428" cy="1632952"/>
          </a:xfrm>
          <a:prstGeom prst="rect">
            <a:avLst/>
          </a:prstGeom>
        </p:spPr>
      </p:pic>
      <p:pic>
        <p:nvPicPr>
          <p:cNvPr id="27" name="Image 26">
            <a:extLst>
              <a:ext uri="{FF2B5EF4-FFF2-40B4-BE49-F238E27FC236}">
                <a16:creationId xmlns:a16="http://schemas.microsoft.com/office/drawing/2014/main" id="{A79B46AC-CE79-4159-B5D7-DB94C9F162A0}"/>
              </a:ext>
            </a:extLst>
          </p:cNvPr>
          <p:cNvPicPr>
            <a:picLocks noChangeAspect="1"/>
          </p:cNvPicPr>
          <p:nvPr/>
        </p:nvPicPr>
        <p:blipFill>
          <a:blip r:embed="rId16"/>
          <a:stretch>
            <a:fillRect/>
          </a:stretch>
        </p:blipFill>
        <p:spPr>
          <a:xfrm>
            <a:off x="6737771" y="-57936"/>
            <a:ext cx="2449428" cy="1632952"/>
          </a:xfrm>
          <a:prstGeom prst="rect">
            <a:avLst/>
          </a:prstGeom>
        </p:spPr>
      </p:pic>
      <p:sp>
        <p:nvSpPr>
          <p:cNvPr id="28" name="Freeform 8">
            <a:extLst>
              <a:ext uri="{FF2B5EF4-FFF2-40B4-BE49-F238E27FC236}">
                <a16:creationId xmlns:a16="http://schemas.microsoft.com/office/drawing/2014/main" id="{277F26AC-3197-455A-8310-35BB36326472}"/>
              </a:ext>
            </a:extLst>
          </p:cNvPr>
          <p:cNvSpPr/>
          <p:nvPr/>
        </p:nvSpPr>
        <p:spPr>
          <a:xfrm>
            <a:off x="7472299" y="3784684"/>
            <a:ext cx="1269214" cy="1269214"/>
          </a:xfrm>
          <a:custGeom>
            <a:avLst/>
            <a:gdLst/>
            <a:ahLst/>
            <a:cxnLst/>
            <a:rect l="l" t="t" r="r" b="b"/>
            <a:pathLst>
              <a:path w="1717420" h="1717420">
                <a:moveTo>
                  <a:pt x="0" y="0"/>
                </a:moveTo>
                <a:lnTo>
                  <a:pt x="1717420" y="0"/>
                </a:lnTo>
                <a:lnTo>
                  <a:pt x="1717420" y="1717420"/>
                </a:lnTo>
                <a:lnTo>
                  <a:pt x="0" y="1717420"/>
                </a:lnTo>
                <a:lnTo>
                  <a:pt x="0" y="0"/>
                </a:lnTo>
                <a:close/>
              </a:path>
            </a:pathLst>
          </a:custGeom>
          <a:blipFill>
            <a:blip r:embed="rId17"/>
            <a:stretch>
              <a:fillRect/>
            </a:stretch>
          </a:blipFill>
        </p:spPr>
      </p:sp>
    </p:spTree>
    <p:extLst>
      <p:ext uri="{BB962C8B-B14F-4D97-AF65-F5344CB8AC3E}">
        <p14:creationId xmlns:p14="http://schemas.microsoft.com/office/powerpoint/2010/main" val="299671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pic>
        <p:nvPicPr>
          <p:cNvPr id="22" name="Google Shape;653;p24">
            <a:extLst>
              <a:ext uri="{FF2B5EF4-FFF2-40B4-BE49-F238E27FC236}">
                <a16:creationId xmlns:a16="http://schemas.microsoft.com/office/drawing/2014/main" id="{B4765385-0039-4316-8E53-B9B64A2A27C3}"/>
              </a:ext>
            </a:extLst>
          </p:cNvPr>
          <p:cNvPicPr preferRelativeResize="0"/>
          <p:nvPr/>
        </p:nvPicPr>
        <p:blipFill rotWithShape="1">
          <a:blip r:embed="rId3">
            <a:alphaModFix/>
          </a:blip>
          <a:srcRect/>
          <a:stretch/>
        </p:blipFill>
        <p:spPr>
          <a:xfrm>
            <a:off x="6216106" y="919465"/>
            <a:ext cx="1343642" cy="1323488"/>
          </a:xfrm>
          <a:prstGeom prst="rect">
            <a:avLst/>
          </a:prstGeom>
          <a:noFill/>
          <a:ln>
            <a:noFill/>
          </a:ln>
        </p:spPr>
      </p:pic>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IBM Watson Translator : </a:t>
            </a:r>
            <a:endParaRPr lang="fr-FR" b="0" dirty="0">
              <a:solidFill>
                <a:schemeClr val="accent3"/>
              </a:solidFill>
            </a:endParaRPr>
          </a:p>
        </p:txBody>
      </p:sp>
      <p:pic>
        <p:nvPicPr>
          <p:cNvPr id="4" name="Image 3">
            <a:extLst>
              <a:ext uri="{FF2B5EF4-FFF2-40B4-BE49-F238E27FC236}">
                <a16:creationId xmlns:a16="http://schemas.microsoft.com/office/drawing/2014/main" id="{874E6A1E-1F5A-4D3C-A3F3-5DE41FD57C0B}"/>
              </a:ext>
            </a:extLst>
          </p:cNvPr>
          <p:cNvPicPr>
            <a:picLocks noChangeAspect="1"/>
          </p:cNvPicPr>
          <p:nvPr/>
        </p:nvPicPr>
        <p:blipFill>
          <a:blip r:embed="rId4"/>
          <a:stretch>
            <a:fillRect/>
          </a:stretch>
        </p:blipFill>
        <p:spPr>
          <a:xfrm>
            <a:off x="4448301" y="1726754"/>
            <a:ext cx="2035894" cy="1357262"/>
          </a:xfrm>
          <a:prstGeom prst="rect">
            <a:avLst/>
          </a:prstGeom>
        </p:spPr>
      </p:pic>
      <p:pic>
        <p:nvPicPr>
          <p:cNvPr id="20" name="Google Shape;651;p24">
            <a:extLst>
              <a:ext uri="{FF2B5EF4-FFF2-40B4-BE49-F238E27FC236}">
                <a16:creationId xmlns:a16="http://schemas.microsoft.com/office/drawing/2014/main" id="{AED42207-0B51-4AF3-A549-DFCCFA74115A}"/>
              </a:ext>
            </a:extLst>
          </p:cNvPr>
          <p:cNvPicPr preferRelativeResize="0"/>
          <p:nvPr/>
        </p:nvPicPr>
        <p:blipFill rotWithShape="1">
          <a:blip r:embed="rId5">
            <a:alphaModFix/>
          </a:blip>
          <a:srcRect/>
          <a:stretch/>
        </p:blipFill>
        <p:spPr>
          <a:xfrm>
            <a:off x="6387584" y="2975756"/>
            <a:ext cx="1123882" cy="1063472"/>
          </a:xfrm>
          <a:prstGeom prst="rect">
            <a:avLst/>
          </a:prstGeom>
          <a:noFill/>
          <a:ln>
            <a:noFill/>
          </a:ln>
        </p:spPr>
      </p:pic>
      <p:pic>
        <p:nvPicPr>
          <p:cNvPr id="21" name="Google Shape;652;p24">
            <a:extLst>
              <a:ext uri="{FF2B5EF4-FFF2-40B4-BE49-F238E27FC236}">
                <a16:creationId xmlns:a16="http://schemas.microsoft.com/office/drawing/2014/main" id="{A353E31E-53C5-4FE9-8350-D252F1A7BBD2}"/>
              </a:ext>
            </a:extLst>
          </p:cNvPr>
          <p:cNvPicPr preferRelativeResize="0"/>
          <p:nvPr/>
        </p:nvPicPr>
        <p:blipFill rotWithShape="1">
          <a:blip r:embed="rId6">
            <a:alphaModFix/>
          </a:blip>
          <a:srcRect/>
          <a:stretch/>
        </p:blipFill>
        <p:spPr>
          <a:xfrm>
            <a:off x="7742510" y="1981076"/>
            <a:ext cx="1018980" cy="997326"/>
          </a:xfrm>
          <a:prstGeom prst="rect">
            <a:avLst/>
          </a:prstGeom>
          <a:noFill/>
          <a:ln>
            <a:noFill/>
          </a:ln>
        </p:spPr>
      </p:pic>
      <p:sp>
        <p:nvSpPr>
          <p:cNvPr id="23" name="Google Shape;2435;p52">
            <a:extLst>
              <a:ext uri="{FF2B5EF4-FFF2-40B4-BE49-F238E27FC236}">
                <a16:creationId xmlns:a16="http://schemas.microsoft.com/office/drawing/2014/main" id="{011B78DC-086D-4D28-A7A4-E20F75159583}"/>
              </a:ext>
            </a:extLst>
          </p:cNvPr>
          <p:cNvSpPr txBox="1">
            <a:spLocks noGrp="1"/>
          </p:cNvSpPr>
          <p:nvPr>
            <p:ph type="subTitle" idx="1"/>
          </p:nvPr>
        </p:nvSpPr>
        <p:spPr>
          <a:xfrm>
            <a:off x="-4193" y="2661094"/>
            <a:ext cx="4668000" cy="1271400"/>
          </a:xfrm>
          <a:prstGeom prst="rect">
            <a:avLst/>
          </a:prstGeom>
        </p:spPr>
        <p:txBody>
          <a:bodyPr spcFirstLastPara="1" wrap="square" lIns="91425" tIns="91425" rIns="91425" bIns="91425" anchor="t" anchorCtr="0">
            <a:noAutofit/>
          </a:bodyPr>
          <a:lstStyle/>
          <a:p>
            <a:pPr marL="285750" indent="-285750" algn="just">
              <a:buClr>
                <a:srgbClr val="5B98A0"/>
              </a:buClr>
              <a:buFont typeface="Arial" panose="020B0604020202020204" pitchFamily="34" charset="0"/>
              <a:buChar char="•"/>
            </a:pPr>
            <a:r>
              <a:rPr lang="fr-FR" dirty="0">
                <a:latin typeface="Syne" panose="020B0604020202020204" charset="0"/>
              </a:rPr>
              <a:t>IBM Watson Translator est utilisé dans divers domaines pour faciliter la communication internationale et améliorer l'accessibilité des contenus multilingues.</a:t>
            </a:r>
          </a:p>
          <a:p>
            <a:pPr marL="285750" indent="-285750" algn="just">
              <a:buClr>
                <a:srgbClr val="5B98A0"/>
              </a:buClr>
              <a:buFont typeface="Arial" panose="020B0604020202020204" pitchFamily="34" charset="0"/>
              <a:buChar char="•"/>
            </a:pPr>
            <a:r>
              <a:rPr lang="fr-FR" dirty="0">
                <a:latin typeface="Syne" panose="020B0604020202020204" charset="0"/>
              </a:rPr>
              <a:t>Il s'appuie sur des algorithmes sophistiqués et des modèles linguistiques.</a:t>
            </a:r>
          </a:p>
          <a:p>
            <a:pPr marL="285750" indent="-285750" algn="just">
              <a:buClr>
                <a:srgbClr val="5B98A0"/>
              </a:buClr>
              <a:buFont typeface="Arial" panose="020B0604020202020204" pitchFamily="34" charset="0"/>
              <a:buChar char="•"/>
            </a:pPr>
            <a:r>
              <a:rPr lang="fr-FR" dirty="0">
                <a:latin typeface="Syne" panose="020B0604020202020204" charset="0"/>
              </a:rPr>
              <a:t>Le service utilise des techniques avancées de traitement du langage naturel (NLP) et de traduction automatique.</a:t>
            </a:r>
          </a:p>
        </p:txBody>
      </p:sp>
      <p:sp>
        <p:nvSpPr>
          <p:cNvPr id="16" name="Google Shape;2375;p51">
            <a:extLst>
              <a:ext uri="{FF2B5EF4-FFF2-40B4-BE49-F238E27FC236}">
                <a16:creationId xmlns:a16="http://schemas.microsoft.com/office/drawing/2014/main" id="{4A755CC0-0CA1-4B4E-8DDC-0553E2E399D5}"/>
              </a:ext>
            </a:extLst>
          </p:cNvPr>
          <p:cNvSpPr/>
          <p:nvPr/>
        </p:nvSpPr>
        <p:spPr>
          <a:xfrm>
            <a:off x="-626400" y="-882000"/>
            <a:ext cx="3301200" cy="3301200"/>
          </a:xfrm>
          <a:prstGeom prst="ellipse">
            <a:avLst/>
          </a:prstGeom>
          <a:blipFill>
            <a:blip r:embed="rId7"/>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roupe 16">
            <a:extLst>
              <a:ext uri="{FF2B5EF4-FFF2-40B4-BE49-F238E27FC236}">
                <a16:creationId xmlns:a16="http://schemas.microsoft.com/office/drawing/2014/main" id="{71447386-8210-40B0-BE2C-3C68ADA00309}"/>
              </a:ext>
            </a:extLst>
          </p:cNvPr>
          <p:cNvGrpSpPr/>
          <p:nvPr/>
        </p:nvGrpSpPr>
        <p:grpSpPr>
          <a:xfrm>
            <a:off x="8173532" y="4268234"/>
            <a:ext cx="868840" cy="803676"/>
            <a:chOff x="5787378" y="4332365"/>
            <a:chExt cx="868840" cy="803676"/>
          </a:xfrm>
        </p:grpSpPr>
        <p:pic>
          <p:nvPicPr>
            <p:cNvPr id="18" name="Image 17">
              <a:extLst>
                <a:ext uri="{FF2B5EF4-FFF2-40B4-BE49-F238E27FC236}">
                  <a16:creationId xmlns:a16="http://schemas.microsoft.com/office/drawing/2014/main" id="{5F930130-8E01-4788-A6AD-07A72CE2391A}"/>
                </a:ext>
              </a:extLst>
            </p:cNvPr>
            <p:cNvPicPr>
              <a:picLocks noChangeAspect="1"/>
            </p:cNvPicPr>
            <p:nvPr/>
          </p:nvPicPr>
          <p:blipFill>
            <a:blip r:embed="rId8"/>
            <a:stretch>
              <a:fillRect/>
            </a:stretch>
          </p:blipFill>
          <p:spPr>
            <a:xfrm>
              <a:off x="5787378" y="4332365"/>
              <a:ext cx="868840" cy="803676"/>
            </a:xfrm>
            <a:prstGeom prst="rect">
              <a:avLst/>
            </a:prstGeom>
          </p:spPr>
        </p:pic>
        <p:sp>
          <p:nvSpPr>
            <p:cNvPr id="19" name="Rectangle 18">
              <a:extLst>
                <a:ext uri="{FF2B5EF4-FFF2-40B4-BE49-F238E27FC236}">
                  <a16:creationId xmlns:a16="http://schemas.microsoft.com/office/drawing/2014/main" id="{75997B0E-0111-4F21-AA4A-8CEF320E99A6}"/>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336871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9898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IBM Watson Translator : </a:t>
            </a:r>
            <a:endParaRPr lang="fr-FR" b="0" dirty="0">
              <a:solidFill>
                <a:schemeClr val="accent3"/>
              </a:solidFill>
            </a:endParaRPr>
          </a:p>
        </p:txBody>
      </p:sp>
      <p:sp>
        <p:nvSpPr>
          <p:cNvPr id="23" name="Google Shape;2435;p52">
            <a:extLst>
              <a:ext uri="{FF2B5EF4-FFF2-40B4-BE49-F238E27FC236}">
                <a16:creationId xmlns:a16="http://schemas.microsoft.com/office/drawing/2014/main" id="{011B78DC-086D-4D28-A7A4-E20F75159583}"/>
              </a:ext>
            </a:extLst>
          </p:cNvPr>
          <p:cNvSpPr txBox="1">
            <a:spLocks noGrp="1"/>
          </p:cNvSpPr>
          <p:nvPr>
            <p:ph type="subTitle" idx="1"/>
          </p:nvPr>
        </p:nvSpPr>
        <p:spPr>
          <a:xfrm>
            <a:off x="2676195" y="1081007"/>
            <a:ext cx="4668000"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La traduction automatique (TA) est la traduction automatisée de texte d'une langue à une autre à l'aide d'algorithmes informatiques, sans besoin d'intervention humaine. Les systèmes de TA ont évolué des approches basées sur des règles vers des modèles avancés de réseaux neuronaux, améliorant considérablement la qualité et la fluidité des traductions.</a:t>
            </a:r>
          </a:p>
        </p:txBody>
      </p:sp>
      <p:sp>
        <p:nvSpPr>
          <p:cNvPr id="16" name="Google Shape;2305;p48">
            <a:extLst>
              <a:ext uri="{FF2B5EF4-FFF2-40B4-BE49-F238E27FC236}">
                <a16:creationId xmlns:a16="http://schemas.microsoft.com/office/drawing/2014/main" id="{73E4CCAC-52CC-4DA9-B591-9AC0968C807A}"/>
              </a:ext>
            </a:extLst>
          </p:cNvPr>
          <p:cNvSpPr txBox="1">
            <a:spLocks/>
          </p:cNvSpPr>
          <p:nvPr/>
        </p:nvSpPr>
        <p:spPr>
          <a:xfrm>
            <a:off x="1440000" y="508307"/>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Machine Translation (MT)</a:t>
            </a:r>
            <a:endParaRPr lang="fr-FR" sz="2000" b="0" dirty="0">
              <a:solidFill>
                <a:srgbClr val="00B0F0"/>
              </a:solidFill>
            </a:endParaRPr>
          </a:p>
        </p:txBody>
      </p:sp>
      <p:sp>
        <p:nvSpPr>
          <p:cNvPr id="17" name="Google Shape;2435;p52">
            <a:extLst>
              <a:ext uri="{FF2B5EF4-FFF2-40B4-BE49-F238E27FC236}">
                <a16:creationId xmlns:a16="http://schemas.microsoft.com/office/drawing/2014/main" id="{C75D9D67-AE57-4A9F-A4A6-FBFEE97E4637}"/>
              </a:ext>
            </a:extLst>
          </p:cNvPr>
          <p:cNvSpPr txBox="1">
            <a:spLocks/>
          </p:cNvSpPr>
          <p:nvPr/>
        </p:nvSpPr>
        <p:spPr>
          <a:xfrm>
            <a:off x="11442" y="3203489"/>
            <a:ext cx="7984566" cy="127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yne"/>
              <a:buNone/>
              <a:defRPr sz="1600" b="0" i="0" u="none" strike="noStrike" cap="none">
                <a:solidFill>
                  <a:schemeClr val="accent3"/>
                </a:solidFill>
                <a:latin typeface="Syne"/>
                <a:ea typeface="Syne"/>
                <a:cs typeface="Syne"/>
                <a:sym typeface="Syne"/>
              </a:defRPr>
            </a:lvl1pPr>
            <a:lvl2pPr marL="914400" marR="0" lvl="1" indent="-317500" algn="ctr" rtl="0">
              <a:lnSpc>
                <a:spcPct val="100000"/>
              </a:lnSpc>
              <a:spcBef>
                <a:spcPts val="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2pPr>
            <a:lvl3pPr marL="1371600" marR="0" lvl="2"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3pPr>
            <a:lvl4pPr marL="1828800" marR="0" lvl="3"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4pPr>
            <a:lvl5pPr marL="2286000" marR="0" lvl="4"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5pPr>
            <a:lvl6pPr marL="2743200" marR="0" lvl="5"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6pPr>
            <a:lvl7pPr marL="3200400" marR="0" lvl="6"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7pPr>
            <a:lvl8pPr marL="3657600" marR="0" lvl="7"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8pPr>
            <a:lvl9pPr marL="4114800" marR="0" lvl="8" indent="-317500" algn="ctr" rtl="0">
              <a:lnSpc>
                <a:spcPct val="100000"/>
              </a:lnSpc>
              <a:spcBef>
                <a:spcPts val="1600"/>
              </a:spcBef>
              <a:spcAft>
                <a:spcPts val="1600"/>
              </a:spcAft>
              <a:buClr>
                <a:schemeClr val="lt1"/>
              </a:buClr>
              <a:buSzPts val="1400"/>
              <a:buFont typeface="Syne"/>
              <a:buNone/>
              <a:defRPr sz="1400" b="0" i="0" u="none" strike="noStrike" cap="none">
                <a:solidFill>
                  <a:schemeClr val="lt1"/>
                </a:solidFill>
                <a:latin typeface="Syne"/>
                <a:ea typeface="Syne"/>
                <a:cs typeface="Syne"/>
                <a:sym typeface="Syne"/>
              </a:defRPr>
            </a:lvl9pPr>
          </a:lstStyle>
          <a:p>
            <a:pPr marL="285750" indent="-285750" algn="just">
              <a:buClr>
                <a:srgbClr val="5B98A0"/>
              </a:buClr>
              <a:buFont typeface="Arial" panose="020B0604020202020204" pitchFamily="34" charset="0"/>
              <a:buChar char="•"/>
            </a:pPr>
            <a:r>
              <a:rPr lang="fr-FR" dirty="0">
                <a:latin typeface="Syne" panose="020B0604020202020204" charset="0"/>
              </a:rPr>
              <a:t>Incapacité à gérer la grammaire complexe et les structures de phrases.</a:t>
            </a:r>
          </a:p>
          <a:p>
            <a:pPr marL="285750" indent="-285750" algn="just">
              <a:buClr>
                <a:srgbClr val="5B98A0"/>
              </a:buClr>
              <a:buFont typeface="Arial" panose="020B0604020202020204" pitchFamily="34" charset="0"/>
              <a:buChar char="•"/>
            </a:pPr>
            <a:r>
              <a:rPr lang="fr-FR" dirty="0">
                <a:latin typeface="Syne" panose="020B0604020202020204" charset="0"/>
              </a:rPr>
              <a:t>Difficulté à comprendre le contexte et les nuances de la langue.</a:t>
            </a:r>
          </a:p>
          <a:p>
            <a:pPr marL="285750" indent="-285750" algn="just">
              <a:buClr>
                <a:srgbClr val="5B98A0"/>
              </a:buClr>
              <a:buFont typeface="Arial" panose="020B0604020202020204" pitchFamily="34" charset="0"/>
              <a:buChar char="•"/>
            </a:pPr>
            <a:r>
              <a:rPr lang="fr-FR" dirty="0">
                <a:latin typeface="Syne" panose="020B0604020202020204" charset="0"/>
              </a:rPr>
              <a:t>Souvent entraîner des traductions artificielles et grammaticalement incorrectes.</a:t>
            </a:r>
          </a:p>
          <a:p>
            <a:pPr marL="285750" indent="-285750" algn="just">
              <a:buClr>
                <a:srgbClr val="5B98A0"/>
              </a:buClr>
              <a:buFont typeface="Arial" panose="020B0604020202020204" pitchFamily="34" charset="0"/>
              <a:buChar char="•"/>
            </a:pPr>
            <a:r>
              <a:rPr lang="fr-FR" dirty="0">
                <a:latin typeface="Syne" panose="020B0604020202020204" charset="0"/>
              </a:rPr>
              <a:t>Mention brève du développement de la Traduction Statistique Automatique (SMT) comme amélioration par rapport aux systèmes basés sur des règles, mais avec encore des limitations en termes de précision et de fluidité.</a:t>
            </a:r>
          </a:p>
        </p:txBody>
      </p:sp>
      <p:pic>
        <p:nvPicPr>
          <p:cNvPr id="3" name="Image 2">
            <a:extLst>
              <a:ext uri="{FF2B5EF4-FFF2-40B4-BE49-F238E27FC236}">
                <a16:creationId xmlns:a16="http://schemas.microsoft.com/office/drawing/2014/main" id="{658C9DD4-554E-4A76-A54D-D941FB9623D0}"/>
              </a:ext>
            </a:extLst>
          </p:cNvPr>
          <p:cNvPicPr>
            <a:picLocks noChangeAspect="1"/>
          </p:cNvPicPr>
          <p:nvPr/>
        </p:nvPicPr>
        <p:blipFill>
          <a:blip r:embed="rId3"/>
          <a:stretch>
            <a:fillRect/>
          </a:stretch>
        </p:blipFill>
        <p:spPr>
          <a:xfrm>
            <a:off x="7704209" y="2270575"/>
            <a:ext cx="1263478" cy="1263478"/>
          </a:xfrm>
          <a:prstGeom prst="rect">
            <a:avLst/>
          </a:prstGeom>
        </p:spPr>
      </p:pic>
      <p:sp>
        <p:nvSpPr>
          <p:cNvPr id="19" name="Google Shape;2375;p51">
            <a:extLst>
              <a:ext uri="{FF2B5EF4-FFF2-40B4-BE49-F238E27FC236}">
                <a16:creationId xmlns:a16="http://schemas.microsoft.com/office/drawing/2014/main" id="{099F651F-ABC1-4449-9A0F-A5ACF85AD4CC}"/>
              </a:ext>
            </a:extLst>
          </p:cNvPr>
          <p:cNvSpPr/>
          <p:nvPr/>
        </p:nvSpPr>
        <p:spPr>
          <a:xfrm>
            <a:off x="-626400" y="-882000"/>
            <a:ext cx="3301200" cy="3301200"/>
          </a:xfrm>
          <a:prstGeom prst="ellipse">
            <a:avLst/>
          </a:prstGeom>
          <a:blipFill>
            <a:blip r:embed="rId4"/>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roupe 19">
            <a:extLst>
              <a:ext uri="{FF2B5EF4-FFF2-40B4-BE49-F238E27FC236}">
                <a16:creationId xmlns:a16="http://schemas.microsoft.com/office/drawing/2014/main" id="{9DA16F8F-3B2C-452B-BD2E-FB9DED041DFF}"/>
              </a:ext>
            </a:extLst>
          </p:cNvPr>
          <p:cNvGrpSpPr/>
          <p:nvPr/>
        </p:nvGrpSpPr>
        <p:grpSpPr>
          <a:xfrm>
            <a:off x="8173532" y="4268234"/>
            <a:ext cx="868840" cy="803676"/>
            <a:chOff x="5787378" y="4332365"/>
            <a:chExt cx="868840" cy="803676"/>
          </a:xfrm>
        </p:grpSpPr>
        <p:pic>
          <p:nvPicPr>
            <p:cNvPr id="21" name="Image 20">
              <a:extLst>
                <a:ext uri="{FF2B5EF4-FFF2-40B4-BE49-F238E27FC236}">
                  <a16:creationId xmlns:a16="http://schemas.microsoft.com/office/drawing/2014/main" id="{5999ABF0-52BA-44CE-9275-5F01BC38C951}"/>
                </a:ext>
              </a:extLst>
            </p:cNvPr>
            <p:cNvPicPr>
              <a:picLocks noChangeAspect="1"/>
            </p:cNvPicPr>
            <p:nvPr/>
          </p:nvPicPr>
          <p:blipFill>
            <a:blip r:embed="rId5"/>
            <a:stretch>
              <a:fillRect/>
            </a:stretch>
          </p:blipFill>
          <p:spPr>
            <a:xfrm>
              <a:off x="5787378" y="4332365"/>
              <a:ext cx="868840" cy="803676"/>
            </a:xfrm>
            <a:prstGeom prst="rect">
              <a:avLst/>
            </a:prstGeom>
          </p:spPr>
        </p:pic>
        <p:sp>
          <p:nvSpPr>
            <p:cNvPr id="22" name="Rectangle 21">
              <a:extLst>
                <a:ext uri="{FF2B5EF4-FFF2-40B4-BE49-F238E27FC236}">
                  <a16:creationId xmlns:a16="http://schemas.microsoft.com/office/drawing/2014/main" id="{0FF06C51-BA6E-4DB6-BE01-5FCE9C26261A}"/>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3996727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9898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IBM Watson Translator : </a:t>
            </a:r>
            <a:endParaRPr lang="fr-FR" b="0" dirty="0">
              <a:solidFill>
                <a:schemeClr val="accent3"/>
              </a:solidFill>
            </a:endParaRPr>
          </a:p>
        </p:txBody>
      </p:sp>
      <p:sp>
        <p:nvSpPr>
          <p:cNvPr id="23" name="Google Shape;2435;p52">
            <a:extLst>
              <a:ext uri="{FF2B5EF4-FFF2-40B4-BE49-F238E27FC236}">
                <a16:creationId xmlns:a16="http://schemas.microsoft.com/office/drawing/2014/main" id="{011B78DC-086D-4D28-A7A4-E20F75159583}"/>
              </a:ext>
            </a:extLst>
          </p:cNvPr>
          <p:cNvSpPr txBox="1">
            <a:spLocks noGrp="1"/>
          </p:cNvSpPr>
          <p:nvPr>
            <p:ph type="subTitle" idx="1"/>
          </p:nvPr>
        </p:nvSpPr>
        <p:spPr>
          <a:xfrm>
            <a:off x="2676194" y="1081007"/>
            <a:ext cx="5129893"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La traduction neuronale automatique (NMT) est une approche de pointe en matière de traduction automatique qui utilise des réseaux neuronaux artificiels pour traduire directement du texte d'une langue à une autre. Contrairement aux méthodes précédentes, les modèles NMT traitent des phrases entières en une seule fois, capturant ainsi des schémas linguistiques et un contexte complexes.</a:t>
            </a:r>
          </a:p>
        </p:txBody>
      </p:sp>
      <p:sp>
        <p:nvSpPr>
          <p:cNvPr id="16" name="Google Shape;2305;p48">
            <a:extLst>
              <a:ext uri="{FF2B5EF4-FFF2-40B4-BE49-F238E27FC236}">
                <a16:creationId xmlns:a16="http://schemas.microsoft.com/office/drawing/2014/main" id="{73E4CCAC-52CC-4DA9-B591-9AC0968C807A}"/>
              </a:ext>
            </a:extLst>
          </p:cNvPr>
          <p:cNvSpPr txBox="1">
            <a:spLocks/>
          </p:cNvSpPr>
          <p:nvPr/>
        </p:nvSpPr>
        <p:spPr>
          <a:xfrm>
            <a:off x="1440000" y="508307"/>
            <a:ext cx="730936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Neural Machine Translation (NMT)</a:t>
            </a:r>
            <a:endParaRPr lang="fr-FR" sz="2000" b="0" dirty="0">
              <a:solidFill>
                <a:srgbClr val="00B0F0"/>
              </a:solidFill>
            </a:endParaRPr>
          </a:p>
        </p:txBody>
      </p:sp>
      <p:sp>
        <p:nvSpPr>
          <p:cNvPr id="17" name="Google Shape;2435;p52">
            <a:extLst>
              <a:ext uri="{FF2B5EF4-FFF2-40B4-BE49-F238E27FC236}">
                <a16:creationId xmlns:a16="http://schemas.microsoft.com/office/drawing/2014/main" id="{C75D9D67-AE57-4A9F-A4A6-FBFEE97E4637}"/>
              </a:ext>
            </a:extLst>
          </p:cNvPr>
          <p:cNvSpPr txBox="1">
            <a:spLocks/>
          </p:cNvSpPr>
          <p:nvPr/>
        </p:nvSpPr>
        <p:spPr>
          <a:xfrm>
            <a:off x="0" y="3363793"/>
            <a:ext cx="7984566" cy="127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yne"/>
              <a:buNone/>
              <a:defRPr sz="1600" b="0" i="0" u="none" strike="noStrike" cap="none">
                <a:solidFill>
                  <a:schemeClr val="accent3"/>
                </a:solidFill>
                <a:latin typeface="Syne"/>
                <a:ea typeface="Syne"/>
                <a:cs typeface="Syne"/>
                <a:sym typeface="Syne"/>
              </a:defRPr>
            </a:lvl1pPr>
            <a:lvl2pPr marL="914400" marR="0" lvl="1" indent="-317500" algn="ctr" rtl="0">
              <a:lnSpc>
                <a:spcPct val="100000"/>
              </a:lnSpc>
              <a:spcBef>
                <a:spcPts val="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2pPr>
            <a:lvl3pPr marL="1371600" marR="0" lvl="2"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3pPr>
            <a:lvl4pPr marL="1828800" marR="0" lvl="3"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4pPr>
            <a:lvl5pPr marL="2286000" marR="0" lvl="4"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5pPr>
            <a:lvl6pPr marL="2743200" marR="0" lvl="5"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6pPr>
            <a:lvl7pPr marL="3200400" marR="0" lvl="6"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7pPr>
            <a:lvl8pPr marL="3657600" marR="0" lvl="7"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8pPr>
            <a:lvl9pPr marL="4114800" marR="0" lvl="8" indent="-317500" algn="ctr" rtl="0">
              <a:lnSpc>
                <a:spcPct val="100000"/>
              </a:lnSpc>
              <a:spcBef>
                <a:spcPts val="1600"/>
              </a:spcBef>
              <a:spcAft>
                <a:spcPts val="1600"/>
              </a:spcAft>
              <a:buClr>
                <a:schemeClr val="lt1"/>
              </a:buClr>
              <a:buSzPts val="1400"/>
              <a:buFont typeface="Syne"/>
              <a:buNone/>
              <a:defRPr sz="1400" b="0" i="0" u="none" strike="noStrike" cap="none">
                <a:solidFill>
                  <a:schemeClr val="lt1"/>
                </a:solidFill>
                <a:latin typeface="Syne"/>
                <a:ea typeface="Syne"/>
                <a:cs typeface="Syne"/>
                <a:sym typeface="Syne"/>
              </a:defRPr>
            </a:lvl9pPr>
          </a:lstStyle>
          <a:p>
            <a:pPr marL="285750" indent="-285750" algn="just">
              <a:buClr>
                <a:srgbClr val="5B98A0"/>
              </a:buClr>
              <a:buFont typeface="Arial" panose="020B0604020202020204" pitchFamily="34" charset="0"/>
              <a:buChar char="•"/>
            </a:pPr>
            <a:r>
              <a:rPr lang="fr-FR" sz="1400" b="1" dirty="0">
                <a:latin typeface="Syne" panose="020B0604020202020204" charset="0"/>
              </a:rPr>
              <a:t>Réseaux neuronaux : </a:t>
            </a:r>
            <a:r>
              <a:rPr lang="fr-FR" sz="1400" dirty="0">
                <a:latin typeface="Syne" panose="020B0604020202020204" charset="0"/>
              </a:rPr>
              <a:t>Ils imitent la structure et la fonction du cerveau humain, permettant au système d'apprendre et d'améliorer la précision de la traduction avec le temps.</a:t>
            </a:r>
          </a:p>
          <a:p>
            <a:pPr marL="285750" indent="-285750" algn="just">
              <a:buClr>
                <a:srgbClr val="5B98A0"/>
              </a:buClr>
              <a:buFont typeface="Arial" panose="020B0604020202020204" pitchFamily="34" charset="0"/>
              <a:buChar char="•"/>
            </a:pPr>
            <a:r>
              <a:rPr lang="fr-FR" sz="1400" b="1" dirty="0">
                <a:latin typeface="Syne" panose="020B0604020202020204" charset="0"/>
              </a:rPr>
              <a:t>Modèles de langage volumineux : </a:t>
            </a:r>
            <a:r>
              <a:rPr lang="fr-FR" sz="1400" dirty="0">
                <a:latin typeface="Syne" panose="020B0604020202020204" charset="0"/>
              </a:rPr>
              <a:t>Entraînés sur d'énormes quantités de données textuelles, ils permettent aux systèmes NMT de comprendre des relations linguistiques complexes et de générer des traductions plus naturelles.</a:t>
            </a:r>
          </a:p>
        </p:txBody>
      </p:sp>
      <p:pic>
        <p:nvPicPr>
          <p:cNvPr id="4" name="Image 3">
            <a:extLst>
              <a:ext uri="{FF2B5EF4-FFF2-40B4-BE49-F238E27FC236}">
                <a16:creationId xmlns:a16="http://schemas.microsoft.com/office/drawing/2014/main" id="{B93CAEC7-D6C2-4A69-B42A-833972D1EB75}"/>
              </a:ext>
            </a:extLst>
          </p:cNvPr>
          <p:cNvPicPr>
            <a:picLocks noChangeAspect="1"/>
          </p:cNvPicPr>
          <p:nvPr/>
        </p:nvPicPr>
        <p:blipFill>
          <a:blip r:embed="rId3"/>
          <a:stretch>
            <a:fillRect/>
          </a:stretch>
        </p:blipFill>
        <p:spPr>
          <a:xfrm>
            <a:off x="5241140" y="4341932"/>
            <a:ext cx="2248784" cy="801568"/>
          </a:xfrm>
          <a:prstGeom prst="rect">
            <a:avLst/>
          </a:prstGeom>
        </p:spPr>
      </p:pic>
      <p:pic>
        <p:nvPicPr>
          <p:cNvPr id="6" name="Image 5">
            <a:extLst>
              <a:ext uri="{FF2B5EF4-FFF2-40B4-BE49-F238E27FC236}">
                <a16:creationId xmlns:a16="http://schemas.microsoft.com/office/drawing/2014/main" id="{4C32E222-D770-4C5C-B437-9B7384F23445}"/>
              </a:ext>
            </a:extLst>
          </p:cNvPr>
          <p:cNvPicPr>
            <a:picLocks noChangeAspect="1"/>
          </p:cNvPicPr>
          <p:nvPr/>
        </p:nvPicPr>
        <p:blipFill>
          <a:blip r:embed="rId4"/>
          <a:stretch>
            <a:fillRect/>
          </a:stretch>
        </p:blipFill>
        <p:spPr>
          <a:xfrm>
            <a:off x="7600654" y="2261000"/>
            <a:ext cx="1447704" cy="1447704"/>
          </a:xfrm>
          <a:prstGeom prst="rect">
            <a:avLst/>
          </a:prstGeom>
        </p:spPr>
      </p:pic>
      <p:sp>
        <p:nvSpPr>
          <p:cNvPr id="18" name="Google Shape;2375;p51">
            <a:extLst>
              <a:ext uri="{FF2B5EF4-FFF2-40B4-BE49-F238E27FC236}">
                <a16:creationId xmlns:a16="http://schemas.microsoft.com/office/drawing/2014/main" id="{F866FCD3-EEB1-4400-A934-42D41840670F}"/>
              </a:ext>
            </a:extLst>
          </p:cNvPr>
          <p:cNvSpPr/>
          <p:nvPr/>
        </p:nvSpPr>
        <p:spPr>
          <a:xfrm>
            <a:off x="-626400" y="-882000"/>
            <a:ext cx="3301200" cy="3301200"/>
          </a:xfrm>
          <a:prstGeom prst="ellipse">
            <a:avLst/>
          </a:prstGeom>
          <a:blipFill>
            <a:blip r:embed="rId5"/>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e 18">
            <a:extLst>
              <a:ext uri="{FF2B5EF4-FFF2-40B4-BE49-F238E27FC236}">
                <a16:creationId xmlns:a16="http://schemas.microsoft.com/office/drawing/2014/main" id="{CAEA0755-96D7-4DF7-986F-DAE5C4C9C61E}"/>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79F2209D-6B56-438C-ADD0-A2EA69716109}"/>
                </a:ext>
              </a:extLst>
            </p:cNvPr>
            <p:cNvPicPr>
              <a:picLocks noChangeAspect="1"/>
            </p:cNvPicPr>
            <p:nvPr/>
          </p:nvPicPr>
          <p:blipFill>
            <a:blip r:embed="rId6"/>
            <a:stretch>
              <a:fillRect/>
            </a:stretch>
          </p:blipFill>
          <p:spPr>
            <a:xfrm>
              <a:off x="5787378" y="4332365"/>
              <a:ext cx="868840" cy="803676"/>
            </a:xfrm>
            <a:prstGeom prst="rect">
              <a:avLst/>
            </a:prstGeom>
          </p:spPr>
        </p:pic>
        <p:sp>
          <p:nvSpPr>
            <p:cNvPr id="21" name="Rectangle 20">
              <a:extLst>
                <a:ext uri="{FF2B5EF4-FFF2-40B4-BE49-F238E27FC236}">
                  <a16:creationId xmlns:a16="http://schemas.microsoft.com/office/drawing/2014/main" id="{829F4EE4-0529-4270-8948-17207D21A8D2}"/>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772038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9898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IBM Watson Translator : </a:t>
            </a:r>
            <a:endParaRPr lang="fr-FR" b="0" dirty="0">
              <a:solidFill>
                <a:schemeClr val="accent3"/>
              </a:solidFill>
            </a:endParaRPr>
          </a:p>
        </p:txBody>
      </p:sp>
      <p:sp>
        <p:nvSpPr>
          <p:cNvPr id="23" name="Google Shape;2435;p52">
            <a:extLst>
              <a:ext uri="{FF2B5EF4-FFF2-40B4-BE49-F238E27FC236}">
                <a16:creationId xmlns:a16="http://schemas.microsoft.com/office/drawing/2014/main" id="{011B78DC-086D-4D28-A7A4-E20F75159583}"/>
              </a:ext>
            </a:extLst>
          </p:cNvPr>
          <p:cNvSpPr txBox="1">
            <a:spLocks noGrp="1"/>
          </p:cNvSpPr>
          <p:nvPr>
            <p:ph type="subTitle" idx="1"/>
          </p:nvPr>
        </p:nvSpPr>
        <p:spPr>
          <a:xfrm>
            <a:off x="2676195" y="1081007"/>
            <a:ext cx="5101018"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Les outils de traduction assistée par ordinateur (TAO) aident les traducteurs à travailler plus rapidement et de manière plus cohérente en fournissant des fonctionnalités telles que la mémoire de traduction et la gestion de la terminologie. Ils rendent le processus de traduction plus fluide en automatisant les tâches répétitives et en favorisant la collaboration entre les traducteurs.</a:t>
            </a:r>
          </a:p>
        </p:txBody>
      </p:sp>
      <p:sp>
        <p:nvSpPr>
          <p:cNvPr id="16" name="Google Shape;2305;p48">
            <a:extLst>
              <a:ext uri="{FF2B5EF4-FFF2-40B4-BE49-F238E27FC236}">
                <a16:creationId xmlns:a16="http://schemas.microsoft.com/office/drawing/2014/main" id="{73E4CCAC-52CC-4DA9-B591-9AC0968C807A}"/>
              </a:ext>
            </a:extLst>
          </p:cNvPr>
          <p:cNvSpPr txBox="1">
            <a:spLocks/>
          </p:cNvSpPr>
          <p:nvPr/>
        </p:nvSpPr>
        <p:spPr>
          <a:xfrm>
            <a:off x="1651757" y="508307"/>
            <a:ext cx="688585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1800" dirty="0">
                <a:solidFill>
                  <a:srgbClr val="00B0F0"/>
                </a:solidFill>
              </a:rPr>
              <a:t>Computer-</a:t>
            </a:r>
            <a:r>
              <a:rPr lang="fr-FR" sz="1800" dirty="0" err="1">
                <a:solidFill>
                  <a:srgbClr val="00B0F0"/>
                </a:solidFill>
              </a:rPr>
              <a:t>Assisted</a:t>
            </a:r>
            <a:r>
              <a:rPr lang="fr-FR" sz="1800" dirty="0">
                <a:solidFill>
                  <a:srgbClr val="00B0F0"/>
                </a:solidFill>
              </a:rPr>
              <a:t> Translation (CAT)</a:t>
            </a:r>
            <a:endParaRPr lang="fr-FR" sz="1800" b="0" dirty="0">
              <a:solidFill>
                <a:srgbClr val="00B0F0"/>
              </a:solidFill>
            </a:endParaRPr>
          </a:p>
        </p:txBody>
      </p:sp>
      <p:sp>
        <p:nvSpPr>
          <p:cNvPr id="17" name="Google Shape;2435;p52">
            <a:extLst>
              <a:ext uri="{FF2B5EF4-FFF2-40B4-BE49-F238E27FC236}">
                <a16:creationId xmlns:a16="http://schemas.microsoft.com/office/drawing/2014/main" id="{C75D9D67-AE57-4A9F-A4A6-FBFEE97E4637}"/>
              </a:ext>
            </a:extLst>
          </p:cNvPr>
          <p:cNvSpPr txBox="1">
            <a:spLocks/>
          </p:cNvSpPr>
          <p:nvPr/>
        </p:nvSpPr>
        <p:spPr>
          <a:xfrm>
            <a:off x="11442" y="3203489"/>
            <a:ext cx="7984566" cy="127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yne"/>
              <a:buNone/>
              <a:defRPr sz="1600" b="0" i="0" u="none" strike="noStrike" cap="none">
                <a:solidFill>
                  <a:schemeClr val="accent3"/>
                </a:solidFill>
                <a:latin typeface="Syne"/>
                <a:ea typeface="Syne"/>
                <a:cs typeface="Syne"/>
                <a:sym typeface="Syne"/>
              </a:defRPr>
            </a:lvl1pPr>
            <a:lvl2pPr marL="914400" marR="0" lvl="1" indent="-317500" algn="ctr" rtl="0">
              <a:lnSpc>
                <a:spcPct val="100000"/>
              </a:lnSpc>
              <a:spcBef>
                <a:spcPts val="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2pPr>
            <a:lvl3pPr marL="1371600" marR="0" lvl="2"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3pPr>
            <a:lvl4pPr marL="1828800" marR="0" lvl="3"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4pPr>
            <a:lvl5pPr marL="2286000" marR="0" lvl="4"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5pPr>
            <a:lvl6pPr marL="2743200" marR="0" lvl="5"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6pPr>
            <a:lvl7pPr marL="3200400" marR="0" lvl="6"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7pPr>
            <a:lvl8pPr marL="3657600" marR="0" lvl="7" indent="-317500" algn="ctr" rtl="0">
              <a:lnSpc>
                <a:spcPct val="100000"/>
              </a:lnSpc>
              <a:spcBef>
                <a:spcPts val="1600"/>
              </a:spcBef>
              <a:spcAft>
                <a:spcPts val="0"/>
              </a:spcAft>
              <a:buClr>
                <a:schemeClr val="lt1"/>
              </a:buClr>
              <a:buSzPts val="1400"/>
              <a:buFont typeface="Syne"/>
              <a:buNone/>
              <a:defRPr sz="1400" b="0" i="0" u="none" strike="noStrike" cap="none">
                <a:solidFill>
                  <a:schemeClr val="lt1"/>
                </a:solidFill>
                <a:latin typeface="Syne"/>
                <a:ea typeface="Syne"/>
                <a:cs typeface="Syne"/>
                <a:sym typeface="Syne"/>
              </a:defRPr>
            </a:lvl8pPr>
            <a:lvl9pPr marL="4114800" marR="0" lvl="8" indent="-317500" algn="ctr" rtl="0">
              <a:lnSpc>
                <a:spcPct val="100000"/>
              </a:lnSpc>
              <a:spcBef>
                <a:spcPts val="1600"/>
              </a:spcBef>
              <a:spcAft>
                <a:spcPts val="1600"/>
              </a:spcAft>
              <a:buClr>
                <a:schemeClr val="lt1"/>
              </a:buClr>
              <a:buSzPts val="1400"/>
              <a:buFont typeface="Syne"/>
              <a:buNone/>
              <a:defRPr sz="1400" b="0" i="0" u="none" strike="noStrike" cap="none">
                <a:solidFill>
                  <a:schemeClr val="lt1"/>
                </a:solidFill>
                <a:latin typeface="Syne"/>
                <a:ea typeface="Syne"/>
                <a:cs typeface="Syne"/>
                <a:sym typeface="Syne"/>
              </a:defRPr>
            </a:lvl9pPr>
          </a:lstStyle>
          <a:p>
            <a:pPr marL="285750" indent="-285750" algn="just">
              <a:buClr>
                <a:srgbClr val="5B98A0"/>
              </a:buClr>
              <a:buFont typeface="Arial" panose="020B0604020202020204" pitchFamily="34" charset="0"/>
              <a:buChar char="•"/>
            </a:pPr>
            <a:r>
              <a:rPr lang="fr-FR" b="1" dirty="0">
                <a:latin typeface="Syne" panose="020B0604020202020204" charset="0"/>
              </a:rPr>
              <a:t>Mémoire de traduction (TM) : </a:t>
            </a:r>
            <a:r>
              <a:rPr lang="fr-FR" dirty="0">
                <a:latin typeface="Syne" panose="020B0604020202020204" charset="0"/>
              </a:rPr>
              <a:t>Stocke les segments déjà traduits pour les réutiliser dans des contextes similaires, réduisant ainsi la redondance et assurant la cohérence.</a:t>
            </a:r>
          </a:p>
          <a:p>
            <a:pPr marL="285750" indent="-285750" algn="just">
              <a:buClr>
                <a:srgbClr val="5B98A0"/>
              </a:buClr>
              <a:buFont typeface="Arial" panose="020B0604020202020204" pitchFamily="34" charset="0"/>
              <a:buChar char="•"/>
            </a:pPr>
            <a:r>
              <a:rPr lang="fr-FR" b="1" dirty="0">
                <a:latin typeface="Syne" panose="020B0604020202020204" charset="0"/>
              </a:rPr>
              <a:t>Gestion de la terminologie : </a:t>
            </a:r>
            <a:r>
              <a:rPr lang="fr-FR" dirty="0">
                <a:latin typeface="Syne" panose="020B0604020202020204" charset="0"/>
              </a:rPr>
              <a:t>Fournit une gestion centralisée des listes de terminologie pour des domaines ou des industries spécifiques.</a:t>
            </a:r>
          </a:p>
          <a:p>
            <a:pPr marL="285750" indent="-285750" algn="just">
              <a:buClr>
                <a:srgbClr val="5B98A0"/>
              </a:buClr>
              <a:buFont typeface="Arial" panose="020B0604020202020204" pitchFamily="34" charset="0"/>
              <a:buChar char="•"/>
            </a:pPr>
            <a:r>
              <a:rPr lang="fr-FR" b="1" dirty="0">
                <a:latin typeface="Syne" panose="020B0604020202020204" charset="0"/>
              </a:rPr>
              <a:t>Recherche de concordance : </a:t>
            </a:r>
            <a:r>
              <a:rPr lang="fr-FR" dirty="0">
                <a:latin typeface="Syne" panose="020B0604020202020204" charset="0"/>
              </a:rPr>
              <a:t>Permet aux traducteurs de rechercher des termes et des expressions déjà traduits dans la mémoire de traduction.</a:t>
            </a:r>
          </a:p>
        </p:txBody>
      </p:sp>
      <p:pic>
        <p:nvPicPr>
          <p:cNvPr id="4" name="Image 3">
            <a:extLst>
              <a:ext uri="{FF2B5EF4-FFF2-40B4-BE49-F238E27FC236}">
                <a16:creationId xmlns:a16="http://schemas.microsoft.com/office/drawing/2014/main" id="{0A65A0A8-30B5-42EB-A30C-BA6A25A9246C}"/>
              </a:ext>
            </a:extLst>
          </p:cNvPr>
          <p:cNvPicPr>
            <a:picLocks noChangeAspect="1"/>
          </p:cNvPicPr>
          <p:nvPr/>
        </p:nvPicPr>
        <p:blipFill>
          <a:blip r:embed="rId3"/>
          <a:stretch>
            <a:fillRect/>
          </a:stretch>
        </p:blipFill>
        <p:spPr>
          <a:xfrm>
            <a:off x="1515325" y="2425911"/>
            <a:ext cx="835048" cy="835048"/>
          </a:xfrm>
          <a:prstGeom prst="rect">
            <a:avLst/>
          </a:prstGeom>
        </p:spPr>
      </p:pic>
      <p:pic>
        <p:nvPicPr>
          <p:cNvPr id="6" name="Image 5">
            <a:extLst>
              <a:ext uri="{FF2B5EF4-FFF2-40B4-BE49-F238E27FC236}">
                <a16:creationId xmlns:a16="http://schemas.microsoft.com/office/drawing/2014/main" id="{F835CC06-7B94-47E9-8475-C3F02AE0B3D5}"/>
              </a:ext>
            </a:extLst>
          </p:cNvPr>
          <p:cNvPicPr>
            <a:picLocks noChangeAspect="1"/>
          </p:cNvPicPr>
          <p:nvPr/>
        </p:nvPicPr>
        <p:blipFill>
          <a:blip r:embed="rId4"/>
          <a:stretch>
            <a:fillRect/>
          </a:stretch>
        </p:blipFill>
        <p:spPr>
          <a:xfrm>
            <a:off x="7439682" y="2761729"/>
            <a:ext cx="1704318" cy="698312"/>
          </a:xfrm>
          <a:prstGeom prst="rect">
            <a:avLst/>
          </a:prstGeom>
        </p:spPr>
      </p:pic>
      <p:sp>
        <p:nvSpPr>
          <p:cNvPr id="18" name="Google Shape;2375;p51">
            <a:extLst>
              <a:ext uri="{FF2B5EF4-FFF2-40B4-BE49-F238E27FC236}">
                <a16:creationId xmlns:a16="http://schemas.microsoft.com/office/drawing/2014/main" id="{D600CA34-E6FD-4632-9BEB-3211657255AB}"/>
              </a:ext>
            </a:extLst>
          </p:cNvPr>
          <p:cNvSpPr/>
          <p:nvPr/>
        </p:nvSpPr>
        <p:spPr>
          <a:xfrm>
            <a:off x="-626400" y="-882000"/>
            <a:ext cx="3301200" cy="3301200"/>
          </a:xfrm>
          <a:prstGeom prst="ellipse">
            <a:avLst/>
          </a:prstGeom>
          <a:blipFill>
            <a:blip r:embed="rId5"/>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e 18">
            <a:extLst>
              <a:ext uri="{FF2B5EF4-FFF2-40B4-BE49-F238E27FC236}">
                <a16:creationId xmlns:a16="http://schemas.microsoft.com/office/drawing/2014/main" id="{DBF9AFAF-4F82-4DA9-8C45-933AD16369D5}"/>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AA655184-C1B5-46E2-BA2A-194B239B021B}"/>
                </a:ext>
              </a:extLst>
            </p:cNvPr>
            <p:cNvPicPr>
              <a:picLocks noChangeAspect="1"/>
            </p:cNvPicPr>
            <p:nvPr/>
          </p:nvPicPr>
          <p:blipFill>
            <a:blip r:embed="rId6"/>
            <a:stretch>
              <a:fillRect/>
            </a:stretch>
          </p:blipFill>
          <p:spPr>
            <a:xfrm>
              <a:off x="5787378" y="4332365"/>
              <a:ext cx="868840" cy="803676"/>
            </a:xfrm>
            <a:prstGeom prst="rect">
              <a:avLst/>
            </a:prstGeom>
          </p:spPr>
        </p:pic>
        <p:sp>
          <p:nvSpPr>
            <p:cNvPr id="21" name="Rectangle 20">
              <a:extLst>
                <a:ext uri="{FF2B5EF4-FFF2-40B4-BE49-F238E27FC236}">
                  <a16:creationId xmlns:a16="http://schemas.microsoft.com/office/drawing/2014/main" id="{DC01AA9F-AC79-4280-94F3-F97F97ECA786}"/>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951368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4022094" y="1928812"/>
            <a:ext cx="15247375" cy="1616400"/>
            <a:chOff x="3879168" y="2407405"/>
            <a:chExt cx="15247375"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6363588" y="2407405"/>
              <a:ext cx="12762955" cy="1616400"/>
              <a:chOff x="-241944" y="2216336"/>
              <a:chExt cx="12762955" cy="1616400"/>
            </a:xfrm>
          </p:grpSpPr>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nvGraphicFramePr>
                <p:xfrm>
                  <a:off x="-241944" y="2359682"/>
                  <a:ext cx="2284800" cy="1285200"/>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4"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3"/>
                  <a:stretch>
                    <a:fillRect/>
                  </a:stretch>
                </p:blipFill>
                <p:spPr>
                  <a:xfrm>
                    <a:off x="-1537674" y="2072158"/>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nvGraphicFramePr>
                <p:xfrm>
                  <a:off x="2242476" y="2381011"/>
                  <a:ext cx="2284800" cy="1285200"/>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5"/>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6"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5"/>
                  <a:stretch>
                    <a:fillRect/>
                  </a:stretch>
                </p:blipFill>
                <p:spPr>
                  <a:xfrm>
                    <a:off x="946746" y="2093487"/>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nvGraphicFramePr>
                <p:xfrm>
                  <a:off x="4724730" y="2216336"/>
                  <a:ext cx="2873600" cy="1616400"/>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7"/>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8"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7"/>
                  <a:stretch>
                    <a:fillRect/>
                  </a:stretch>
                </p:blipFill>
                <p:spPr>
                  <a:xfrm>
                    <a:off x="3429000" y="1928812"/>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nvGraphicFramePr>
                <p:xfrm>
                  <a:off x="7795784" y="2386982"/>
                  <a:ext cx="2286000" cy="1285875"/>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10"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9"/>
                  <a:stretch>
                    <a:fillRect/>
                  </a:stretch>
                </p:blipFill>
                <p:spPr>
                  <a:xfrm>
                    <a:off x="6500054" y="2099458"/>
                    <a:ext cx="2286000" cy="12858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nvGraphicFramePr>
                <p:xfrm>
                  <a:off x="10235011" y="2408310"/>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8939281" y="2120786"/>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nvGraphicFramePr>
              <p:xfrm>
                <a:off x="3879168" y="2572080"/>
                <a:ext cx="2284800" cy="12852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4022094" y="2093487"/>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840129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6519639" y="1928812"/>
            <a:ext cx="15318818" cy="1616400"/>
            <a:chOff x="1381623" y="2407405"/>
            <a:chExt cx="15318818"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3866043" y="2407405"/>
              <a:ext cx="12834398" cy="1616400"/>
              <a:chOff x="-2739489" y="2216336"/>
              <a:chExt cx="12834398" cy="1616400"/>
            </a:xfrm>
          </p:grpSpPr>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extLst>
                      <p:ext uri="{D42A27DB-BD31-4B8C-83A1-F6EECF244321}">
                        <p14:modId xmlns:p14="http://schemas.microsoft.com/office/powerpoint/2010/main" val="2027271166"/>
                      </p:ext>
                    </p:extLst>
                  </p:nvPr>
                </p:nvGraphicFramePr>
                <p:xfrm>
                  <a:off x="4724730" y="2216336"/>
                  <a:ext cx="2873600" cy="1616400"/>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3"/>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4"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3"/>
                  <a:stretch>
                    <a:fillRect/>
                  </a:stretch>
                </p:blipFill>
                <p:spPr>
                  <a:xfrm>
                    <a:off x="3429000" y="1928812"/>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extLst>
                      <p:ext uri="{D42A27DB-BD31-4B8C-83A1-F6EECF244321}">
                        <p14:modId xmlns:p14="http://schemas.microsoft.com/office/powerpoint/2010/main" val="3608699937"/>
                      </p:ext>
                    </p:extLst>
                  </p:nvPr>
                </p:nvGraphicFramePr>
                <p:xfrm>
                  <a:off x="-2739489" y="2337679"/>
                  <a:ext cx="2284800" cy="1285200"/>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5"/>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6"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5"/>
                  <a:stretch>
                    <a:fillRect/>
                  </a:stretch>
                </p:blipFill>
                <p:spPr>
                  <a:xfrm>
                    <a:off x="-4035219" y="2050155"/>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extLst>
                      <p:ext uri="{D42A27DB-BD31-4B8C-83A1-F6EECF244321}">
                        <p14:modId xmlns:p14="http://schemas.microsoft.com/office/powerpoint/2010/main" val="4206049011"/>
                      </p:ext>
                    </p:extLst>
                  </p:nvPr>
                </p:nvGraphicFramePr>
                <p:xfrm>
                  <a:off x="-255069" y="2359008"/>
                  <a:ext cx="2284800" cy="1285200"/>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7"/>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8"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7"/>
                  <a:stretch>
                    <a:fillRect/>
                  </a:stretch>
                </p:blipFill>
                <p:spPr>
                  <a:xfrm>
                    <a:off x="-1550799" y="2071484"/>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extLst>
                      <p:ext uri="{D42A27DB-BD31-4B8C-83A1-F6EECF244321}">
                        <p14:modId xmlns:p14="http://schemas.microsoft.com/office/powerpoint/2010/main" val="4230332676"/>
                      </p:ext>
                    </p:extLst>
                  </p:nvPr>
                </p:nvGraphicFramePr>
                <p:xfrm>
                  <a:off x="2229351" y="2386982"/>
                  <a:ext cx="2284800" cy="1285200"/>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9"/>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10"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9"/>
                  <a:stretch>
                    <a:fillRect/>
                  </a:stretch>
                </p:blipFill>
                <p:spPr>
                  <a:xfrm>
                    <a:off x="933621" y="2099458"/>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extLst>
                      <p:ext uri="{D42A27DB-BD31-4B8C-83A1-F6EECF244321}">
                        <p14:modId xmlns:p14="http://schemas.microsoft.com/office/powerpoint/2010/main" val="898329746"/>
                      </p:ext>
                    </p:extLst>
                  </p:nvPr>
                </p:nvGraphicFramePr>
                <p:xfrm>
                  <a:off x="7808909" y="2386307"/>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6513179" y="2098783"/>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extLst>
                    <p:ext uri="{D42A27DB-BD31-4B8C-83A1-F6EECF244321}">
                      <p14:modId xmlns:p14="http://schemas.microsoft.com/office/powerpoint/2010/main" val="316077267"/>
                    </p:ext>
                  </p:extLst>
                </p:nvPr>
              </p:nvGraphicFramePr>
              <p:xfrm>
                <a:off x="1381623" y="2550077"/>
                <a:ext cx="2284800" cy="12852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6519639" y="2071484"/>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427363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51"/>
          <p:cNvSpPr/>
          <p:nvPr/>
        </p:nvSpPr>
        <p:spPr>
          <a:xfrm>
            <a:off x="3944550" y="946345"/>
            <a:ext cx="1254900" cy="125490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1"/>
          <p:cNvSpPr txBox="1">
            <a:spLocks noGrp="1"/>
          </p:cNvSpPr>
          <p:nvPr>
            <p:ph type="title"/>
          </p:nvPr>
        </p:nvSpPr>
        <p:spPr>
          <a:xfrm>
            <a:off x="1399800" y="2346500"/>
            <a:ext cx="6344400"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Analyse comparative : </a:t>
            </a:r>
          </a:p>
        </p:txBody>
      </p:sp>
      <p:sp>
        <p:nvSpPr>
          <p:cNvPr id="2377" name="Google Shape;2377;p51"/>
          <p:cNvSpPr txBox="1">
            <a:spLocks noGrp="1"/>
          </p:cNvSpPr>
          <p:nvPr>
            <p:ph type="title" idx="2"/>
          </p:nvPr>
        </p:nvSpPr>
        <p:spPr>
          <a:xfrm>
            <a:off x="4045800" y="1169995"/>
            <a:ext cx="1052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05</a:t>
            </a:r>
            <a:endParaRPr dirty="0">
              <a:solidFill>
                <a:schemeClr val="bg1"/>
              </a:solidFill>
            </a:endParaRPr>
          </a:p>
        </p:txBody>
      </p:sp>
      <p:sp>
        <p:nvSpPr>
          <p:cNvPr id="2378" name="Google Shape;2378;p51"/>
          <p:cNvSpPr txBox="1">
            <a:spLocks noGrp="1"/>
          </p:cNvSpPr>
          <p:nvPr>
            <p:ph type="subTitle" idx="1"/>
          </p:nvPr>
        </p:nvSpPr>
        <p:spPr>
          <a:xfrm>
            <a:off x="2391900" y="2902923"/>
            <a:ext cx="43602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enter a subtitle here if you need it</a:t>
            </a:r>
            <a:endParaRPr dirty="0"/>
          </a:p>
        </p:txBody>
      </p:sp>
      <p:grpSp>
        <p:nvGrpSpPr>
          <p:cNvPr id="2379" name="Google Shape;2379;p51"/>
          <p:cNvGrpSpPr/>
          <p:nvPr/>
        </p:nvGrpSpPr>
        <p:grpSpPr>
          <a:xfrm>
            <a:off x="1134517" y="158889"/>
            <a:ext cx="1713102" cy="1156456"/>
            <a:chOff x="2251342" y="373064"/>
            <a:chExt cx="1713102" cy="1156456"/>
          </a:xfrm>
        </p:grpSpPr>
        <p:sp>
          <p:nvSpPr>
            <p:cNvPr id="2380" name="Google Shape;2380;p51"/>
            <p:cNvSpPr/>
            <p:nvPr/>
          </p:nvSpPr>
          <p:spPr>
            <a:xfrm>
              <a:off x="2251342" y="373064"/>
              <a:ext cx="1713102" cy="1156456"/>
            </a:xfrm>
            <a:custGeom>
              <a:avLst/>
              <a:gdLst/>
              <a:ahLst/>
              <a:cxnLst/>
              <a:rect l="l" t="t" r="r" b="b"/>
              <a:pathLst>
                <a:path w="18416" h="12432" extrusionOk="0">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1"/>
            <p:cNvSpPr/>
            <p:nvPr/>
          </p:nvSpPr>
          <p:spPr>
            <a:xfrm>
              <a:off x="2394502" y="663011"/>
              <a:ext cx="169580" cy="101115"/>
            </a:xfrm>
            <a:custGeom>
              <a:avLst/>
              <a:gdLst/>
              <a:ahLst/>
              <a:cxnLst/>
              <a:rect l="l" t="t" r="r" b="b"/>
              <a:pathLst>
                <a:path w="1823" h="1087" extrusionOk="0">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1"/>
            <p:cNvSpPr/>
            <p:nvPr/>
          </p:nvSpPr>
          <p:spPr>
            <a:xfrm>
              <a:off x="2599614" y="670918"/>
              <a:ext cx="53395" cy="27535"/>
            </a:xfrm>
            <a:custGeom>
              <a:avLst/>
              <a:gdLst/>
              <a:ahLst/>
              <a:cxnLst/>
              <a:rect l="l" t="t" r="r" b="b"/>
              <a:pathLst>
                <a:path w="574" h="296" extrusionOk="0">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1"/>
            <p:cNvSpPr/>
            <p:nvPr/>
          </p:nvSpPr>
          <p:spPr>
            <a:xfrm>
              <a:off x="2342317" y="815846"/>
              <a:ext cx="40372" cy="99813"/>
            </a:xfrm>
            <a:custGeom>
              <a:avLst/>
              <a:gdLst/>
              <a:ahLst/>
              <a:cxnLst/>
              <a:rect l="l" t="t" r="r" b="b"/>
              <a:pathLst>
                <a:path w="434" h="1073" extrusionOk="0">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1"/>
            <p:cNvSpPr/>
            <p:nvPr/>
          </p:nvSpPr>
          <p:spPr>
            <a:xfrm>
              <a:off x="2690031" y="455202"/>
              <a:ext cx="143255" cy="169487"/>
            </a:xfrm>
            <a:custGeom>
              <a:avLst/>
              <a:gdLst/>
              <a:ahLst/>
              <a:cxnLst/>
              <a:rect l="l" t="t" r="r" b="b"/>
              <a:pathLst>
                <a:path w="1540" h="1822" extrusionOk="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1"/>
            <p:cNvSpPr/>
            <p:nvPr/>
          </p:nvSpPr>
          <p:spPr>
            <a:xfrm>
              <a:off x="2895794" y="434272"/>
              <a:ext cx="68837" cy="29395"/>
            </a:xfrm>
            <a:custGeom>
              <a:avLst/>
              <a:gdLst/>
              <a:ahLst/>
              <a:cxnLst/>
              <a:rect l="l" t="t" r="r" b="b"/>
              <a:pathLst>
                <a:path w="740" h="316" extrusionOk="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1"/>
            <p:cNvSpPr/>
            <p:nvPr/>
          </p:nvSpPr>
          <p:spPr>
            <a:xfrm>
              <a:off x="3094023" y="491015"/>
              <a:ext cx="107348" cy="66790"/>
            </a:xfrm>
            <a:custGeom>
              <a:avLst/>
              <a:gdLst/>
              <a:ahLst/>
              <a:cxnLst/>
              <a:rect l="l" t="t" r="r" b="b"/>
              <a:pathLst>
                <a:path w="1154" h="718" extrusionOk="0">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1"/>
            <p:cNvSpPr/>
            <p:nvPr/>
          </p:nvSpPr>
          <p:spPr>
            <a:xfrm>
              <a:off x="3246950" y="506270"/>
              <a:ext cx="41860" cy="36093"/>
            </a:xfrm>
            <a:custGeom>
              <a:avLst/>
              <a:gdLst/>
              <a:ahLst/>
              <a:cxnLst/>
              <a:rect l="l" t="t" r="r" b="b"/>
              <a:pathLst>
                <a:path w="450" h="388" extrusionOk="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1"/>
            <p:cNvSpPr/>
            <p:nvPr/>
          </p:nvSpPr>
          <p:spPr>
            <a:xfrm>
              <a:off x="3374762" y="505619"/>
              <a:ext cx="69953" cy="86604"/>
            </a:xfrm>
            <a:custGeom>
              <a:avLst/>
              <a:gdLst/>
              <a:ahLst/>
              <a:cxnLst/>
              <a:rect l="l" t="t" r="r" b="b"/>
              <a:pathLst>
                <a:path w="752" h="931" extrusionOk="0">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1"/>
            <p:cNvSpPr/>
            <p:nvPr/>
          </p:nvSpPr>
          <p:spPr>
            <a:xfrm>
              <a:off x="3502108" y="449806"/>
              <a:ext cx="246882" cy="106883"/>
            </a:xfrm>
            <a:custGeom>
              <a:avLst/>
              <a:gdLst/>
              <a:ahLst/>
              <a:cxnLst/>
              <a:rect l="l" t="t" r="r" b="b"/>
              <a:pathLst>
                <a:path w="2654" h="1149" extrusionOk="0">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1"/>
            <p:cNvSpPr/>
            <p:nvPr/>
          </p:nvSpPr>
          <p:spPr>
            <a:xfrm>
              <a:off x="3411319" y="1225512"/>
              <a:ext cx="82511" cy="178417"/>
            </a:xfrm>
            <a:custGeom>
              <a:avLst/>
              <a:gdLst/>
              <a:ahLst/>
              <a:cxnLst/>
              <a:rect l="l" t="t" r="r" b="b"/>
              <a:pathLst>
                <a:path w="887" h="1918" extrusionOk="0">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1"/>
            <p:cNvSpPr/>
            <p:nvPr/>
          </p:nvSpPr>
          <p:spPr>
            <a:xfrm>
              <a:off x="3220811" y="1436392"/>
              <a:ext cx="123813" cy="20465"/>
            </a:xfrm>
            <a:custGeom>
              <a:avLst/>
              <a:gdLst/>
              <a:ahLst/>
              <a:cxnLst/>
              <a:rect l="l" t="t" r="r" b="b"/>
              <a:pathLst>
                <a:path w="1331" h="220" extrusionOk="0">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1"/>
            <p:cNvSpPr/>
            <p:nvPr/>
          </p:nvSpPr>
          <p:spPr>
            <a:xfrm>
              <a:off x="2474128" y="1101794"/>
              <a:ext cx="56093" cy="223812"/>
            </a:xfrm>
            <a:custGeom>
              <a:avLst/>
              <a:gdLst/>
              <a:ahLst/>
              <a:cxnLst/>
              <a:rect l="l" t="t" r="r" b="b"/>
              <a:pathLst>
                <a:path w="603" h="2406" extrusionOk="0">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1"/>
            <p:cNvSpPr/>
            <p:nvPr/>
          </p:nvSpPr>
          <p:spPr>
            <a:xfrm>
              <a:off x="2585940" y="1413137"/>
              <a:ext cx="89767" cy="53209"/>
            </a:xfrm>
            <a:custGeom>
              <a:avLst/>
              <a:gdLst/>
              <a:ahLst/>
              <a:cxnLst/>
              <a:rect l="l" t="t" r="r" b="b"/>
              <a:pathLst>
                <a:path w="965" h="572" extrusionOk="0">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1"/>
            <p:cNvSpPr/>
            <p:nvPr/>
          </p:nvSpPr>
          <p:spPr>
            <a:xfrm>
              <a:off x="2782866" y="1466438"/>
              <a:ext cx="68837" cy="25488"/>
            </a:xfrm>
            <a:custGeom>
              <a:avLst/>
              <a:gdLst/>
              <a:ahLst/>
              <a:cxnLst/>
              <a:rect l="l" t="t" r="r" b="b"/>
              <a:pathLst>
                <a:path w="740" h="274" extrusionOk="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1"/>
            <p:cNvSpPr/>
            <p:nvPr/>
          </p:nvSpPr>
          <p:spPr>
            <a:xfrm>
              <a:off x="3057652" y="981052"/>
              <a:ext cx="139255" cy="100092"/>
            </a:xfrm>
            <a:custGeom>
              <a:avLst/>
              <a:gdLst/>
              <a:ahLst/>
              <a:cxnLst/>
              <a:rect l="l" t="t" r="r" b="b"/>
              <a:pathLst>
                <a:path w="1497" h="1076" extrusionOk="0">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1"/>
            <p:cNvSpPr/>
            <p:nvPr/>
          </p:nvSpPr>
          <p:spPr>
            <a:xfrm>
              <a:off x="3098395" y="848496"/>
              <a:ext cx="30418" cy="38139"/>
            </a:xfrm>
            <a:custGeom>
              <a:avLst/>
              <a:gdLst/>
              <a:ahLst/>
              <a:cxnLst/>
              <a:rect l="l" t="t" r="r" b="b"/>
              <a:pathLst>
                <a:path w="327" h="410" extrusionOk="0">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1"/>
            <p:cNvSpPr/>
            <p:nvPr/>
          </p:nvSpPr>
          <p:spPr>
            <a:xfrm>
              <a:off x="3164347" y="854915"/>
              <a:ext cx="24093" cy="46232"/>
            </a:xfrm>
            <a:custGeom>
              <a:avLst/>
              <a:gdLst/>
              <a:ahLst/>
              <a:cxnLst/>
              <a:rect l="l" t="t" r="r" b="b"/>
              <a:pathLst>
                <a:path w="259" h="497" extrusionOk="0">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1"/>
          <p:cNvGrpSpPr/>
          <p:nvPr/>
        </p:nvGrpSpPr>
        <p:grpSpPr>
          <a:xfrm>
            <a:off x="6222949" y="3221907"/>
            <a:ext cx="3701501" cy="1921582"/>
            <a:chOff x="4666075" y="3825750"/>
            <a:chExt cx="2868269" cy="1489021"/>
          </a:xfrm>
        </p:grpSpPr>
        <p:sp>
          <p:nvSpPr>
            <p:cNvPr id="2399" name="Google Shape;2399;p51"/>
            <p:cNvSpPr/>
            <p:nvPr/>
          </p:nvSpPr>
          <p:spPr>
            <a:xfrm>
              <a:off x="4666075" y="3825750"/>
              <a:ext cx="2868269" cy="1489021"/>
            </a:xfrm>
            <a:custGeom>
              <a:avLst/>
              <a:gdLst/>
              <a:ahLst/>
              <a:cxnLst/>
              <a:rect l="l" t="t" r="r" b="b"/>
              <a:pathLst>
                <a:path w="25136" h="13049" extrusionOk="0">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1"/>
            <p:cNvSpPr/>
            <p:nvPr/>
          </p:nvSpPr>
          <p:spPr>
            <a:xfrm>
              <a:off x="6221865" y="4621561"/>
              <a:ext cx="114" cy="114"/>
            </a:xfrm>
            <a:custGeom>
              <a:avLst/>
              <a:gdLst/>
              <a:ahLst/>
              <a:cxnLst/>
              <a:rect l="l" t="t" r="r" b="b"/>
              <a:pathLst>
                <a:path w="1" h="1" extrusionOk="0">
                  <a:moveTo>
                    <a:pt x="0" y="0"/>
                  </a:move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1"/>
            <p:cNvSpPr/>
            <p:nvPr/>
          </p:nvSpPr>
          <p:spPr>
            <a:xfrm>
              <a:off x="6201325" y="4590409"/>
              <a:ext cx="37314" cy="53061"/>
            </a:xfrm>
            <a:custGeom>
              <a:avLst/>
              <a:gdLst/>
              <a:ahLst/>
              <a:cxnLst/>
              <a:rect l="l" t="t" r="r" b="b"/>
              <a:pathLst>
                <a:path w="327" h="465" extrusionOk="0">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1"/>
            <p:cNvSpPr/>
            <p:nvPr/>
          </p:nvSpPr>
          <p:spPr>
            <a:xfrm>
              <a:off x="6219354" y="4626696"/>
              <a:ext cx="0" cy="114"/>
            </a:xfrm>
            <a:custGeom>
              <a:avLst/>
              <a:gdLst/>
              <a:ahLst/>
              <a:cxnLst/>
              <a:rect l="l" t="t" r="r" b="b"/>
              <a:pathLst>
                <a:path h="1" extrusionOk="0">
                  <a:moveTo>
                    <a:pt x="0" y="0"/>
                  </a:moveTo>
                  <a:lnTo>
                    <a:pt x="0" y="0"/>
                  </a:lnTo>
                  <a:lnTo>
                    <a:pt x="0" y="0"/>
                  </a:lnTo>
                  <a:cubicBezTo>
                    <a:pt x="0" y="0"/>
                    <a:pt x="0" y="0"/>
                    <a:pt x="0" y="0"/>
                  </a:cubicBezTo>
                  <a:close/>
                </a:path>
              </a:pathLst>
            </a:custGeom>
            <a:solidFill>
              <a:srgbClr val="3F9CA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1"/>
            <p:cNvSpPr/>
            <p:nvPr/>
          </p:nvSpPr>
          <p:spPr>
            <a:xfrm>
              <a:off x="5163485" y="3920381"/>
              <a:ext cx="233811" cy="479376"/>
            </a:xfrm>
            <a:custGeom>
              <a:avLst/>
              <a:gdLst/>
              <a:ahLst/>
              <a:cxnLst/>
              <a:rect l="l" t="t" r="r" b="b"/>
              <a:pathLst>
                <a:path w="2049" h="4201" extrusionOk="0">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1"/>
            <p:cNvSpPr/>
            <p:nvPr/>
          </p:nvSpPr>
          <p:spPr>
            <a:xfrm>
              <a:off x="5816542" y="3983599"/>
              <a:ext cx="106693" cy="149142"/>
            </a:xfrm>
            <a:custGeom>
              <a:avLst/>
              <a:gdLst/>
              <a:ahLst/>
              <a:cxnLst/>
              <a:rect l="l" t="t" r="r" b="b"/>
              <a:pathLst>
                <a:path w="935" h="1307" extrusionOk="0">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1"/>
            <p:cNvSpPr/>
            <p:nvPr/>
          </p:nvSpPr>
          <p:spPr>
            <a:xfrm>
              <a:off x="4797873" y="4484889"/>
              <a:ext cx="188624" cy="243168"/>
            </a:xfrm>
            <a:custGeom>
              <a:avLst/>
              <a:gdLst/>
              <a:ahLst/>
              <a:cxnLst/>
              <a:rect l="l" t="t" r="r" b="b"/>
              <a:pathLst>
                <a:path w="1653" h="2131" extrusionOk="0">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1"/>
            <p:cNvSpPr/>
            <p:nvPr/>
          </p:nvSpPr>
          <p:spPr>
            <a:xfrm>
              <a:off x="5055194" y="4488199"/>
              <a:ext cx="49410" cy="19285"/>
            </a:xfrm>
            <a:custGeom>
              <a:avLst/>
              <a:gdLst/>
              <a:ahLst/>
              <a:cxnLst/>
              <a:rect l="l" t="t" r="r" b="b"/>
              <a:pathLst>
                <a:path w="433" h="169" extrusionOk="0">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1"/>
            <p:cNvSpPr/>
            <p:nvPr/>
          </p:nvSpPr>
          <p:spPr>
            <a:xfrm>
              <a:off x="4857211" y="4808704"/>
              <a:ext cx="142181" cy="113425"/>
            </a:xfrm>
            <a:custGeom>
              <a:avLst/>
              <a:gdLst/>
              <a:ahLst/>
              <a:cxnLst/>
              <a:rect l="l" t="t" r="r" b="b"/>
              <a:pathLst>
                <a:path w="1246" h="994" extrusionOk="0">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6037119" y="4222091"/>
              <a:ext cx="174246" cy="148001"/>
            </a:xfrm>
            <a:custGeom>
              <a:avLst/>
              <a:gdLst/>
              <a:ahLst/>
              <a:cxnLst/>
              <a:rect l="l" t="t" r="r" b="b"/>
              <a:pathLst>
                <a:path w="1527" h="1297" extrusionOk="0">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6270590" y="4241490"/>
              <a:ext cx="60478" cy="61619"/>
            </a:xfrm>
            <a:custGeom>
              <a:avLst/>
              <a:gdLst/>
              <a:ahLst/>
              <a:cxnLst/>
              <a:rect l="l" t="t" r="r" b="b"/>
              <a:pathLst>
                <a:path w="530" h="540" extrusionOk="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1"/>
            <p:cNvSpPr/>
            <p:nvPr/>
          </p:nvSpPr>
          <p:spPr>
            <a:xfrm>
              <a:off x="6407751" y="4106839"/>
              <a:ext cx="322817" cy="312205"/>
            </a:xfrm>
            <a:custGeom>
              <a:avLst/>
              <a:gdLst/>
              <a:ahLst/>
              <a:cxnLst/>
              <a:rect l="l" t="t" r="r" b="b"/>
              <a:pathLst>
                <a:path w="2829" h="2736" extrusionOk="0">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6844454" y="4067471"/>
              <a:ext cx="189308" cy="35716"/>
            </a:xfrm>
            <a:custGeom>
              <a:avLst/>
              <a:gdLst/>
              <a:ahLst/>
              <a:cxnLst/>
              <a:rect l="l" t="t" r="r" b="b"/>
              <a:pathLst>
                <a:path w="1659" h="313" extrusionOk="0">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7078154" y="4173138"/>
              <a:ext cx="76454" cy="245793"/>
            </a:xfrm>
            <a:custGeom>
              <a:avLst/>
              <a:gdLst/>
              <a:ahLst/>
              <a:cxnLst/>
              <a:rect l="l" t="t" r="r" b="b"/>
              <a:pathLst>
                <a:path w="670" h="2154" extrusionOk="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1"/>
            <p:cNvSpPr/>
            <p:nvPr/>
          </p:nvSpPr>
          <p:spPr>
            <a:xfrm>
              <a:off x="7244756" y="4631408"/>
              <a:ext cx="134193" cy="45986"/>
            </a:xfrm>
            <a:custGeom>
              <a:avLst/>
              <a:gdLst/>
              <a:ahLst/>
              <a:cxnLst/>
              <a:rect l="l" t="t" r="r" b="b"/>
              <a:pathLst>
                <a:path w="1176" h="403" extrusionOk="0">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7387965" y="4737955"/>
              <a:ext cx="27044" cy="82616"/>
            </a:xfrm>
            <a:custGeom>
              <a:avLst/>
              <a:gdLst/>
              <a:ahLst/>
              <a:cxnLst/>
              <a:rect l="l" t="t" r="r" b="b"/>
              <a:pathLst>
                <a:path w="237" h="724" extrusionOk="0">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7370506" y="4941073"/>
              <a:ext cx="71547" cy="183489"/>
            </a:xfrm>
            <a:custGeom>
              <a:avLst/>
              <a:gdLst/>
              <a:ahLst/>
              <a:cxnLst/>
              <a:rect l="l" t="t" r="r" b="b"/>
              <a:pathLst>
                <a:path w="627" h="1608" extrusionOk="0">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7084087" y="5161307"/>
              <a:ext cx="193074" cy="56941"/>
            </a:xfrm>
            <a:custGeom>
              <a:avLst/>
              <a:gdLst/>
              <a:ahLst/>
              <a:cxnLst/>
              <a:rect l="l" t="t" r="r" b="b"/>
              <a:pathLst>
                <a:path w="1692" h="499" extrusionOk="0">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6350125" y="5031905"/>
              <a:ext cx="174588" cy="220461"/>
            </a:xfrm>
            <a:custGeom>
              <a:avLst/>
              <a:gdLst/>
              <a:ahLst/>
              <a:cxnLst/>
              <a:rect l="l" t="t" r="r" b="b"/>
              <a:pathLst>
                <a:path w="1530" h="1932" extrusionOk="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6662561" y="5236050"/>
              <a:ext cx="150283" cy="57055"/>
            </a:xfrm>
            <a:custGeom>
              <a:avLst/>
              <a:gdLst/>
              <a:ahLst/>
              <a:cxnLst/>
              <a:rect l="l" t="t" r="r" b="b"/>
              <a:pathLst>
                <a:path w="1317" h="500" extrusionOk="0">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6883823" y="5100030"/>
              <a:ext cx="33434" cy="41194"/>
            </a:xfrm>
            <a:custGeom>
              <a:avLst/>
              <a:gdLst/>
              <a:ahLst/>
              <a:cxnLst/>
              <a:rect l="l" t="t" r="r" b="b"/>
              <a:pathLst>
                <a:path w="293" h="361" extrusionOk="0">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5872913" y="4951571"/>
              <a:ext cx="146403" cy="208935"/>
            </a:xfrm>
            <a:custGeom>
              <a:avLst/>
              <a:gdLst/>
              <a:ahLst/>
              <a:cxnLst/>
              <a:rect l="l" t="t" r="r" b="b"/>
              <a:pathLst>
                <a:path w="1283" h="1831" extrusionOk="0">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5295625" y="4870438"/>
              <a:ext cx="147658" cy="230959"/>
            </a:xfrm>
            <a:custGeom>
              <a:avLst/>
              <a:gdLst/>
              <a:ahLst/>
              <a:cxnLst/>
              <a:rect l="l" t="t" r="r" b="b"/>
              <a:pathLst>
                <a:path w="1294" h="2024" extrusionOk="0">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5549066" y="5058379"/>
              <a:ext cx="172306" cy="59680"/>
            </a:xfrm>
            <a:custGeom>
              <a:avLst/>
              <a:gdLst/>
              <a:ahLst/>
              <a:cxnLst/>
              <a:rect l="l" t="t" r="r" b="b"/>
              <a:pathLst>
                <a:path w="1510" h="523" extrusionOk="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5769529" y="4951229"/>
              <a:ext cx="54773" cy="78964"/>
            </a:xfrm>
            <a:custGeom>
              <a:avLst/>
              <a:gdLst/>
              <a:ahLst/>
              <a:cxnLst/>
              <a:rect l="l" t="t" r="r" b="b"/>
              <a:pathLst>
                <a:path w="480" h="692" extrusionOk="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51"/>
          <p:cNvSpPr/>
          <p:nvPr/>
        </p:nvSpPr>
        <p:spPr>
          <a:xfrm flipH="1">
            <a:off x="7196851" y="1566697"/>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1"/>
          <p:cNvSpPr/>
          <p:nvPr/>
        </p:nvSpPr>
        <p:spPr>
          <a:xfrm flipH="1">
            <a:off x="1506684" y="2346509"/>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1"/>
          <p:cNvSpPr/>
          <p:nvPr/>
        </p:nvSpPr>
        <p:spPr>
          <a:xfrm flipH="1">
            <a:off x="4045792" y="3901951"/>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086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5" name="Image 4">
            <a:extLst>
              <a:ext uri="{FF2B5EF4-FFF2-40B4-BE49-F238E27FC236}">
                <a16:creationId xmlns:a16="http://schemas.microsoft.com/office/drawing/2014/main" id="{3E5F2625-C731-4A14-939E-05419C45DBC0}"/>
              </a:ext>
            </a:extLst>
          </p:cNvPr>
          <p:cNvPicPr>
            <a:picLocks noChangeAspect="1"/>
          </p:cNvPicPr>
          <p:nvPr/>
        </p:nvPicPr>
        <p:blipFill>
          <a:blip r:embed="rId3"/>
          <a:stretch>
            <a:fillRect/>
          </a:stretch>
        </p:blipFill>
        <p:spPr>
          <a:xfrm>
            <a:off x="1516360" y="2844189"/>
            <a:ext cx="3804780" cy="2049782"/>
          </a:xfrm>
          <a:prstGeom prst="rect">
            <a:avLst/>
          </a:prstGeom>
        </p:spPr>
      </p:pic>
      <p:pic>
        <p:nvPicPr>
          <p:cNvPr id="7" name="Image 6">
            <a:extLst>
              <a:ext uri="{FF2B5EF4-FFF2-40B4-BE49-F238E27FC236}">
                <a16:creationId xmlns:a16="http://schemas.microsoft.com/office/drawing/2014/main" id="{7086A72C-1EDC-4437-927D-8863408C2E3C}"/>
              </a:ext>
            </a:extLst>
          </p:cNvPr>
          <p:cNvPicPr>
            <a:picLocks noChangeAspect="1"/>
          </p:cNvPicPr>
          <p:nvPr/>
        </p:nvPicPr>
        <p:blipFill>
          <a:blip r:embed="rId4"/>
          <a:stretch>
            <a:fillRect/>
          </a:stretch>
        </p:blipFill>
        <p:spPr>
          <a:xfrm>
            <a:off x="5321140" y="1876906"/>
            <a:ext cx="3268198" cy="1634100"/>
          </a:xfrm>
          <a:prstGeom prst="rect">
            <a:avLst/>
          </a:prstGeom>
        </p:spPr>
      </p:pic>
      <p:pic>
        <p:nvPicPr>
          <p:cNvPr id="9" name="Image 8">
            <a:extLst>
              <a:ext uri="{FF2B5EF4-FFF2-40B4-BE49-F238E27FC236}">
                <a16:creationId xmlns:a16="http://schemas.microsoft.com/office/drawing/2014/main" id="{A5BA0041-8D0E-4FEF-8A36-571D669BF773}"/>
              </a:ext>
            </a:extLst>
          </p:cNvPr>
          <p:cNvPicPr>
            <a:picLocks noChangeAspect="1"/>
          </p:cNvPicPr>
          <p:nvPr/>
        </p:nvPicPr>
        <p:blipFill>
          <a:blip r:embed="rId5"/>
          <a:stretch>
            <a:fillRect/>
          </a:stretch>
        </p:blipFill>
        <p:spPr>
          <a:xfrm>
            <a:off x="2612728" y="1306847"/>
            <a:ext cx="2184568" cy="1092284"/>
          </a:xfrm>
          <a:prstGeom prst="rect">
            <a:avLst/>
          </a:prstGeom>
        </p:spPr>
      </p:pic>
      <p:sp>
        <p:nvSpPr>
          <p:cNvPr id="20" name="Google Shape;2375;p51">
            <a:extLst>
              <a:ext uri="{FF2B5EF4-FFF2-40B4-BE49-F238E27FC236}">
                <a16:creationId xmlns:a16="http://schemas.microsoft.com/office/drawing/2014/main" id="{9DADE1A6-E764-4101-AB4F-D0F17B6604E9}"/>
              </a:ext>
            </a:extLst>
          </p:cNvPr>
          <p:cNvSpPr/>
          <p:nvPr/>
        </p:nvSpPr>
        <p:spPr>
          <a:xfrm>
            <a:off x="-626400" y="-882000"/>
            <a:ext cx="3301200" cy="3301200"/>
          </a:xfrm>
          <a:prstGeom prst="ellipse">
            <a:avLst/>
          </a:prstGeom>
          <a:blipFill>
            <a:blip r:embed="rId6"/>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e 20">
            <a:extLst>
              <a:ext uri="{FF2B5EF4-FFF2-40B4-BE49-F238E27FC236}">
                <a16:creationId xmlns:a16="http://schemas.microsoft.com/office/drawing/2014/main" id="{752AEF77-DA8D-4739-B161-0EB4A4742AD8}"/>
              </a:ext>
            </a:extLst>
          </p:cNvPr>
          <p:cNvGrpSpPr/>
          <p:nvPr/>
        </p:nvGrpSpPr>
        <p:grpSpPr>
          <a:xfrm>
            <a:off x="8173532" y="4268234"/>
            <a:ext cx="868840" cy="803676"/>
            <a:chOff x="5787378" y="4332365"/>
            <a:chExt cx="868840" cy="803676"/>
          </a:xfrm>
        </p:grpSpPr>
        <p:pic>
          <p:nvPicPr>
            <p:cNvPr id="22" name="Image 21">
              <a:extLst>
                <a:ext uri="{FF2B5EF4-FFF2-40B4-BE49-F238E27FC236}">
                  <a16:creationId xmlns:a16="http://schemas.microsoft.com/office/drawing/2014/main" id="{3345087F-30DE-420C-9BD2-7168C8CBD854}"/>
                </a:ext>
              </a:extLst>
            </p:cNvPr>
            <p:cNvPicPr>
              <a:picLocks noChangeAspect="1"/>
            </p:cNvPicPr>
            <p:nvPr/>
          </p:nvPicPr>
          <p:blipFill>
            <a:blip r:embed="rId7"/>
            <a:stretch>
              <a:fillRect/>
            </a:stretch>
          </p:blipFill>
          <p:spPr>
            <a:xfrm>
              <a:off x="5787378" y="4332365"/>
              <a:ext cx="868840" cy="803676"/>
            </a:xfrm>
            <a:prstGeom prst="rect">
              <a:avLst/>
            </a:prstGeom>
          </p:spPr>
        </p:pic>
        <p:sp>
          <p:nvSpPr>
            <p:cNvPr id="23" name="Rectangle 22">
              <a:extLst>
                <a:ext uri="{FF2B5EF4-FFF2-40B4-BE49-F238E27FC236}">
                  <a16:creationId xmlns:a16="http://schemas.microsoft.com/office/drawing/2014/main" id="{52C23491-78CB-4873-940D-C8A20EF49556}"/>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50546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15" name="Image 14">
            <a:extLst>
              <a:ext uri="{FF2B5EF4-FFF2-40B4-BE49-F238E27FC236}">
                <a16:creationId xmlns:a16="http://schemas.microsoft.com/office/drawing/2014/main" id="{7A5B8E70-1FFA-43CB-883D-E5A93CB2F33E}"/>
              </a:ext>
            </a:extLst>
          </p:cNvPr>
          <p:cNvPicPr>
            <a:picLocks noChangeAspect="1"/>
          </p:cNvPicPr>
          <p:nvPr/>
        </p:nvPicPr>
        <p:blipFill>
          <a:blip r:embed="rId3"/>
          <a:stretch>
            <a:fillRect/>
          </a:stretch>
        </p:blipFill>
        <p:spPr>
          <a:xfrm>
            <a:off x="9454" y="2867188"/>
            <a:ext cx="3188824" cy="1594412"/>
          </a:xfrm>
          <a:prstGeom prst="rect">
            <a:avLst/>
          </a:prstGeom>
        </p:spPr>
      </p:pic>
      <p:pic>
        <p:nvPicPr>
          <p:cNvPr id="4" name="Image 3">
            <a:extLst>
              <a:ext uri="{FF2B5EF4-FFF2-40B4-BE49-F238E27FC236}">
                <a16:creationId xmlns:a16="http://schemas.microsoft.com/office/drawing/2014/main" id="{F50A7A48-8B05-482B-BCB5-5206F7B2B332}"/>
              </a:ext>
            </a:extLst>
          </p:cNvPr>
          <p:cNvPicPr>
            <a:picLocks noChangeAspect="1"/>
          </p:cNvPicPr>
          <p:nvPr/>
        </p:nvPicPr>
        <p:blipFill>
          <a:blip r:embed="rId4"/>
          <a:stretch>
            <a:fillRect/>
          </a:stretch>
        </p:blipFill>
        <p:spPr>
          <a:xfrm>
            <a:off x="5736022" y="1118310"/>
            <a:ext cx="1121978" cy="1121978"/>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5">
            <a:grayscl/>
          </a:blip>
          <a:stretch>
            <a:fillRect/>
          </a:stretch>
        </p:blipFill>
        <p:spPr>
          <a:xfrm>
            <a:off x="3561229" y="3243483"/>
            <a:ext cx="678180" cy="678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6">
            <a:grayscl/>
          </a:blip>
          <a:stretch>
            <a:fillRect/>
          </a:stretch>
        </p:blipFill>
        <p:spPr>
          <a:xfrm>
            <a:off x="3625511" y="4297958"/>
            <a:ext cx="549616" cy="549616"/>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7">
            <a:grayscl/>
          </a:blip>
          <a:stretch>
            <a:fillRect/>
          </a:stretch>
        </p:blipFill>
        <p:spPr>
          <a:xfrm>
            <a:off x="3586869" y="2240288"/>
            <a:ext cx="626900" cy="626900"/>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2559245" y="220454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Qualité de traduction:</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 Évaluée comme ayant une haute précision et une fluidité dans les traductions, grâce à l'utilisation de modèles de traduction neuronaux avancés.</a:t>
            </a:r>
          </a:p>
        </p:txBody>
      </p:sp>
      <p:sp>
        <p:nvSpPr>
          <p:cNvPr id="28" name="Google Shape;2375;p51">
            <a:extLst>
              <a:ext uri="{FF2B5EF4-FFF2-40B4-BE49-F238E27FC236}">
                <a16:creationId xmlns:a16="http://schemas.microsoft.com/office/drawing/2014/main" id="{EF8A24DA-D98C-48ED-A579-070CD1B8A60E}"/>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roupe 28">
            <a:extLst>
              <a:ext uri="{FF2B5EF4-FFF2-40B4-BE49-F238E27FC236}">
                <a16:creationId xmlns:a16="http://schemas.microsoft.com/office/drawing/2014/main" id="{3BA69CA9-BC73-462F-8A55-6B7EA94E252F}"/>
              </a:ext>
            </a:extLst>
          </p:cNvPr>
          <p:cNvGrpSpPr/>
          <p:nvPr/>
        </p:nvGrpSpPr>
        <p:grpSpPr>
          <a:xfrm>
            <a:off x="8173532" y="4268234"/>
            <a:ext cx="868840" cy="803676"/>
            <a:chOff x="5787378" y="4332365"/>
            <a:chExt cx="868840" cy="803676"/>
          </a:xfrm>
        </p:grpSpPr>
        <p:pic>
          <p:nvPicPr>
            <p:cNvPr id="30" name="Image 29">
              <a:extLst>
                <a:ext uri="{FF2B5EF4-FFF2-40B4-BE49-F238E27FC236}">
                  <a16:creationId xmlns:a16="http://schemas.microsoft.com/office/drawing/2014/main" id="{AE186576-0D6F-4D18-A193-1EC952C46DD3}"/>
                </a:ext>
              </a:extLst>
            </p:cNvPr>
            <p:cNvPicPr>
              <a:picLocks noChangeAspect="1"/>
            </p:cNvPicPr>
            <p:nvPr/>
          </p:nvPicPr>
          <p:blipFill>
            <a:blip r:embed="rId9"/>
            <a:stretch>
              <a:fillRect/>
            </a:stretch>
          </p:blipFill>
          <p:spPr>
            <a:xfrm>
              <a:off x="5787378" y="4332365"/>
              <a:ext cx="868840" cy="803676"/>
            </a:xfrm>
            <a:prstGeom prst="rect">
              <a:avLst/>
            </a:prstGeom>
          </p:spPr>
        </p:pic>
        <p:sp>
          <p:nvSpPr>
            <p:cNvPr id="31" name="Rectangle 30">
              <a:extLst>
                <a:ext uri="{FF2B5EF4-FFF2-40B4-BE49-F238E27FC236}">
                  <a16:creationId xmlns:a16="http://schemas.microsoft.com/office/drawing/2014/main" id="{1E794024-2893-4B2E-B97A-7DFB14D4D138}"/>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45164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15" name="Image 14">
            <a:extLst>
              <a:ext uri="{FF2B5EF4-FFF2-40B4-BE49-F238E27FC236}">
                <a16:creationId xmlns:a16="http://schemas.microsoft.com/office/drawing/2014/main" id="{7A5B8E70-1FFA-43CB-883D-E5A93CB2F33E}"/>
              </a:ext>
            </a:extLst>
          </p:cNvPr>
          <p:cNvPicPr>
            <a:picLocks noChangeAspect="1"/>
          </p:cNvPicPr>
          <p:nvPr/>
        </p:nvPicPr>
        <p:blipFill>
          <a:blip r:embed="rId3"/>
          <a:stretch>
            <a:fillRect/>
          </a:stretch>
        </p:blipFill>
        <p:spPr>
          <a:xfrm>
            <a:off x="9454" y="2867188"/>
            <a:ext cx="3188824" cy="1594412"/>
          </a:xfrm>
          <a:prstGeom prst="rect">
            <a:avLst/>
          </a:prstGeom>
        </p:spPr>
      </p:pic>
      <p:pic>
        <p:nvPicPr>
          <p:cNvPr id="4" name="Image 3">
            <a:extLst>
              <a:ext uri="{FF2B5EF4-FFF2-40B4-BE49-F238E27FC236}">
                <a16:creationId xmlns:a16="http://schemas.microsoft.com/office/drawing/2014/main" id="{F50A7A48-8B05-482B-BCB5-5206F7B2B332}"/>
              </a:ext>
            </a:extLst>
          </p:cNvPr>
          <p:cNvPicPr>
            <a:picLocks noChangeAspect="1"/>
          </p:cNvPicPr>
          <p:nvPr/>
        </p:nvPicPr>
        <p:blipFill>
          <a:blip r:embed="rId4">
            <a:lum bright="70000" contrast="-70000"/>
          </a:blip>
          <a:stretch>
            <a:fillRect/>
          </a:stretch>
        </p:blipFill>
        <p:spPr>
          <a:xfrm>
            <a:off x="3562609" y="1294623"/>
            <a:ext cx="676800" cy="676800"/>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5">
            <a:grayscl/>
          </a:blip>
          <a:stretch>
            <a:fillRect/>
          </a:stretch>
        </p:blipFill>
        <p:spPr>
          <a:xfrm>
            <a:off x="3561229" y="3243483"/>
            <a:ext cx="678180" cy="678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6">
            <a:grayscl/>
          </a:blip>
          <a:stretch>
            <a:fillRect/>
          </a:stretch>
        </p:blipFill>
        <p:spPr>
          <a:xfrm>
            <a:off x="3625511" y="4297958"/>
            <a:ext cx="549616" cy="549616"/>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7"/>
          <a:stretch>
            <a:fillRect/>
          </a:stretch>
        </p:blipFill>
        <p:spPr>
          <a:xfrm>
            <a:off x="5573153" y="900382"/>
            <a:ext cx="1465282" cy="1465282"/>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2559245" y="220454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Performance : </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Temps de réponse rapide et mise à l'échelle efficace pour gérer les demandes de traduction en temps réel.</a:t>
            </a:r>
          </a:p>
        </p:txBody>
      </p:sp>
      <p:sp>
        <p:nvSpPr>
          <p:cNvPr id="18" name="Google Shape;2375;p51">
            <a:extLst>
              <a:ext uri="{FF2B5EF4-FFF2-40B4-BE49-F238E27FC236}">
                <a16:creationId xmlns:a16="http://schemas.microsoft.com/office/drawing/2014/main" id="{7867CF32-B5C2-4E02-B950-3F1362C1681F}"/>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e 18">
            <a:extLst>
              <a:ext uri="{FF2B5EF4-FFF2-40B4-BE49-F238E27FC236}">
                <a16:creationId xmlns:a16="http://schemas.microsoft.com/office/drawing/2014/main" id="{82856D38-45EE-4398-800B-4E086AB4772B}"/>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26CD8590-9C2B-4915-834A-4A95D64140BB}"/>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1" name="Rectangle 20">
              <a:extLst>
                <a:ext uri="{FF2B5EF4-FFF2-40B4-BE49-F238E27FC236}">
                  <a16:creationId xmlns:a16="http://schemas.microsoft.com/office/drawing/2014/main" id="{6C3750E2-ACC0-45B4-B34B-B4F85F026D8E}"/>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407397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51"/>
          <p:cNvSpPr/>
          <p:nvPr/>
        </p:nvSpPr>
        <p:spPr>
          <a:xfrm>
            <a:off x="3944550" y="946345"/>
            <a:ext cx="1254900" cy="125490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1"/>
          <p:cNvSpPr txBox="1">
            <a:spLocks noGrp="1"/>
          </p:cNvSpPr>
          <p:nvPr>
            <p:ph type="title"/>
          </p:nvPr>
        </p:nvSpPr>
        <p:spPr>
          <a:xfrm>
            <a:off x="1413396" y="2551841"/>
            <a:ext cx="6344400"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C’est quoi IBM WA</a:t>
            </a:r>
            <a:r>
              <a:rPr lang="fr-FR" dirty="0">
                <a:solidFill>
                  <a:schemeClr val="accent3"/>
                </a:solidFill>
              </a:rPr>
              <a:t>TS</a:t>
            </a:r>
            <a:r>
              <a:rPr lang="fr-FR" dirty="0"/>
              <a:t>ON?</a:t>
            </a:r>
            <a:br>
              <a:rPr lang="fr-FR" dirty="0"/>
            </a:br>
            <a:endParaRPr b="0" dirty="0"/>
          </a:p>
        </p:txBody>
      </p:sp>
      <p:sp>
        <p:nvSpPr>
          <p:cNvPr id="2377" name="Google Shape;2377;p51"/>
          <p:cNvSpPr txBox="1">
            <a:spLocks noGrp="1"/>
          </p:cNvSpPr>
          <p:nvPr>
            <p:ph type="title" idx="2"/>
          </p:nvPr>
        </p:nvSpPr>
        <p:spPr>
          <a:xfrm>
            <a:off x="4045800" y="1169995"/>
            <a:ext cx="1052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sp>
        <p:nvSpPr>
          <p:cNvPr id="2378" name="Google Shape;2378;p51"/>
          <p:cNvSpPr txBox="1">
            <a:spLocks noGrp="1"/>
          </p:cNvSpPr>
          <p:nvPr>
            <p:ph type="subTitle" idx="1"/>
          </p:nvPr>
        </p:nvSpPr>
        <p:spPr>
          <a:xfrm>
            <a:off x="2391900" y="2902923"/>
            <a:ext cx="43602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grpSp>
        <p:nvGrpSpPr>
          <p:cNvPr id="2379" name="Google Shape;2379;p51"/>
          <p:cNvGrpSpPr/>
          <p:nvPr/>
        </p:nvGrpSpPr>
        <p:grpSpPr>
          <a:xfrm>
            <a:off x="1134517" y="158889"/>
            <a:ext cx="1713102" cy="1156456"/>
            <a:chOff x="2251342" y="373064"/>
            <a:chExt cx="1713102" cy="1156456"/>
          </a:xfrm>
        </p:grpSpPr>
        <p:sp>
          <p:nvSpPr>
            <p:cNvPr id="2380" name="Google Shape;2380;p51"/>
            <p:cNvSpPr/>
            <p:nvPr/>
          </p:nvSpPr>
          <p:spPr>
            <a:xfrm>
              <a:off x="2251342" y="373064"/>
              <a:ext cx="1713102" cy="1156456"/>
            </a:xfrm>
            <a:custGeom>
              <a:avLst/>
              <a:gdLst/>
              <a:ahLst/>
              <a:cxnLst/>
              <a:rect l="l" t="t" r="r" b="b"/>
              <a:pathLst>
                <a:path w="18416" h="12432" extrusionOk="0">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1"/>
            <p:cNvSpPr/>
            <p:nvPr/>
          </p:nvSpPr>
          <p:spPr>
            <a:xfrm>
              <a:off x="2394502" y="663011"/>
              <a:ext cx="169580" cy="101115"/>
            </a:xfrm>
            <a:custGeom>
              <a:avLst/>
              <a:gdLst/>
              <a:ahLst/>
              <a:cxnLst/>
              <a:rect l="l" t="t" r="r" b="b"/>
              <a:pathLst>
                <a:path w="1823" h="1087" extrusionOk="0">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1"/>
            <p:cNvSpPr/>
            <p:nvPr/>
          </p:nvSpPr>
          <p:spPr>
            <a:xfrm>
              <a:off x="2599614" y="670918"/>
              <a:ext cx="53395" cy="27535"/>
            </a:xfrm>
            <a:custGeom>
              <a:avLst/>
              <a:gdLst/>
              <a:ahLst/>
              <a:cxnLst/>
              <a:rect l="l" t="t" r="r" b="b"/>
              <a:pathLst>
                <a:path w="574" h="296" extrusionOk="0">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1"/>
            <p:cNvSpPr/>
            <p:nvPr/>
          </p:nvSpPr>
          <p:spPr>
            <a:xfrm>
              <a:off x="2342317" y="815846"/>
              <a:ext cx="40372" cy="99813"/>
            </a:xfrm>
            <a:custGeom>
              <a:avLst/>
              <a:gdLst/>
              <a:ahLst/>
              <a:cxnLst/>
              <a:rect l="l" t="t" r="r" b="b"/>
              <a:pathLst>
                <a:path w="434" h="1073" extrusionOk="0">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1"/>
            <p:cNvSpPr/>
            <p:nvPr/>
          </p:nvSpPr>
          <p:spPr>
            <a:xfrm>
              <a:off x="2690031" y="455202"/>
              <a:ext cx="143255" cy="169487"/>
            </a:xfrm>
            <a:custGeom>
              <a:avLst/>
              <a:gdLst/>
              <a:ahLst/>
              <a:cxnLst/>
              <a:rect l="l" t="t" r="r" b="b"/>
              <a:pathLst>
                <a:path w="1540" h="1822" extrusionOk="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1"/>
            <p:cNvSpPr/>
            <p:nvPr/>
          </p:nvSpPr>
          <p:spPr>
            <a:xfrm>
              <a:off x="2895794" y="434272"/>
              <a:ext cx="68837" cy="29395"/>
            </a:xfrm>
            <a:custGeom>
              <a:avLst/>
              <a:gdLst/>
              <a:ahLst/>
              <a:cxnLst/>
              <a:rect l="l" t="t" r="r" b="b"/>
              <a:pathLst>
                <a:path w="740" h="316" extrusionOk="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1"/>
            <p:cNvSpPr/>
            <p:nvPr/>
          </p:nvSpPr>
          <p:spPr>
            <a:xfrm>
              <a:off x="3094023" y="491015"/>
              <a:ext cx="107348" cy="66790"/>
            </a:xfrm>
            <a:custGeom>
              <a:avLst/>
              <a:gdLst/>
              <a:ahLst/>
              <a:cxnLst/>
              <a:rect l="l" t="t" r="r" b="b"/>
              <a:pathLst>
                <a:path w="1154" h="718" extrusionOk="0">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1"/>
            <p:cNvSpPr/>
            <p:nvPr/>
          </p:nvSpPr>
          <p:spPr>
            <a:xfrm>
              <a:off x="3246950" y="506270"/>
              <a:ext cx="41860" cy="36093"/>
            </a:xfrm>
            <a:custGeom>
              <a:avLst/>
              <a:gdLst/>
              <a:ahLst/>
              <a:cxnLst/>
              <a:rect l="l" t="t" r="r" b="b"/>
              <a:pathLst>
                <a:path w="450" h="388" extrusionOk="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1"/>
            <p:cNvSpPr/>
            <p:nvPr/>
          </p:nvSpPr>
          <p:spPr>
            <a:xfrm>
              <a:off x="3374762" y="505619"/>
              <a:ext cx="69953" cy="86604"/>
            </a:xfrm>
            <a:custGeom>
              <a:avLst/>
              <a:gdLst/>
              <a:ahLst/>
              <a:cxnLst/>
              <a:rect l="l" t="t" r="r" b="b"/>
              <a:pathLst>
                <a:path w="752" h="931" extrusionOk="0">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1"/>
            <p:cNvSpPr/>
            <p:nvPr/>
          </p:nvSpPr>
          <p:spPr>
            <a:xfrm>
              <a:off x="3502108" y="449806"/>
              <a:ext cx="246882" cy="106883"/>
            </a:xfrm>
            <a:custGeom>
              <a:avLst/>
              <a:gdLst/>
              <a:ahLst/>
              <a:cxnLst/>
              <a:rect l="l" t="t" r="r" b="b"/>
              <a:pathLst>
                <a:path w="2654" h="1149" extrusionOk="0">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1"/>
            <p:cNvSpPr/>
            <p:nvPr/>
          </p:nvSpPr>
          <p:spPr>
            <a:xfrm>
              <a:off x="3411319" y="1225512"/>
              <a:ext cx="82511" cy="178417"/>
            </a:xfrm>
            <a:custGeom>
              <a:avLst/>
              <a:gdLst/>
              <a:ahLst/>
              <a:cxnLst/>
              <a:rect l="l" t="t" r="r" b="b"/>
              <a:pathLst>
                <a:path w="887" h="1918" extrusionOk="0">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1"/>
            <p:cNvSpPr/>
            <p:nvPr/>
          </p:nvSpPr>
          <p:spPr>
            <a:xfrm>
              <a:off x="3220811" y="1436392"/>
              <a:ext cx="123813" cy="20465"/>
            </a:xfrm>
            <a:custGeom>
              <a:avLst/>
              <a:gdLst/>
              <a:ahLst/>
              <a:cxnLst/>
              <a:rect l="l" t="t" r="r" b="b"/>
              <a:pathLst>
                <a:path w="1331" h="220" extrusionOk="0">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1"/>
            <p:cNvSpPr/>
            <p:nvPr/>
          </p:nvSpPr>
          <p:spPr>
            <a:xfrm>
              <a:off x="2474128" y="1101794"/>
              <a:ext cx="56093" cy="223812"/>
            </a:xfrm>
            <a:custGeom>
              <a:avLst/>
              <a:gdLst/>
              <a:ahLst/>
              <a:cxnLst/>
              <a:rect l="l" t="t" r="r" b="b"/>
              <a:pathLst>
                <a:path w="603" h="2406" extrusionOk="0">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1"/>
            <p:cNvSpPr/>
            <p:nvPr/>
          </p:nvSpPr>
          <p:spPr>
            <a:xfrm>
              <a:off x="2585940" y="1413137"/>
              <a:ext cx="89767" cy="53209"/>
            </a:xfrm>
            <a:custGeom>
              <a:avLst/>
              <a:gdLst/>
              <a:ahLst/>
              <a:cxnLst/>
              <a:rect l="l" t="t" r="r" b="b"/>
              <a:pathLst>
                <a:path w="965" h="572" extrusionOk="0">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1"/>
            <p:cNvSpPr/>
            <p:nvPr/>
          </p:nvSpPr>
          <p:spPr>
            <a:xfrm>
              <a:off x="2782866" y="1466438"/>
              <a:ext cx="68837" cy="25488"/>
            </a:xfrm>
            <a:custGeom>
              <a:avLst/>
              <a:gdLst/>
              <a:ahLst/>
              <a:cxnLst/>
              <a:rect l="l" t="t" r="r" b="b"/>
              <a:pathLst>
                <a:path w="740" h="274" extrusionOk="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1"/>
            <p:cNvSpPr/>
            <p:nvPr/>
          </p:nvSpPr>
          <p:spPr>
            <a:xfrm>
              <a:off x="3057652" y="981052"/>
              <a:ext cx="139255" cy="100092"/>
            </a:xfrm>
            <a:custGeom>
              <a:avLst/>
              <a:gdLst/>
              <a:ahLst/>
              <a:cxnLst/>
              <a:rect l="l" t="t" r="r" b="b"/>
              <a:pathLst>
                <a:path w="1497" h="1076" extrusionOk="0">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1"/>
            <p:cNvSpPr/>
            <p:nvPr/>
          </p:nvSpPr>
          <p:spPr>
            <a:xfrm>
              <a:off x="3098395" y="848496"/>
              <a:ext cx="30418" cy="38139"/>
            </a:xfrm>
            <a:custGeom>
              <a:avLst/>
              <a:gdLst/>
              <a:ahLst/>
              <a:cxnLst/>
              <a:rect l="l" t="t" r="r" b="b"/>
              <a:pathLst>
                <a:path w="327" h="410" extrusionOk="0">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1"/>
            <p:cNvSpPr/>
            <p:nvPr/>
          </p:nvSpPr>
          <p:spPr>
            <a:xfrm>
              <a:off x="3164347" y="854915"/>
              <a:ext cx="24093" cy="46232"/>
            </a:xfrm>
            <a:custGeom>
              <a:avLst/>
              <a:gdLst/>
              <a:ahLst/>
              <a:cxnLst/>
              <a:rect l="l" t="t" r="r" b="b"/>
              <a:pathLst>
                <a:path w="259" h="497" extrusionOk="0">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1"/>
          <p:cNvGrpSpPr/>
          <p:nvPr/>
        </p:nvGrpSpPr>
        <p:grpSpPr>
          <a:xfrm>
            <a:off x="6222949" y="3221907"/>
            <a:ext cx="3701501" cy="1921582"/>
            <a:chOff x="4666075" y="3825750"/>
            <a:chExt cx="2868269" cy="1489021"/>
          </a:xfrm>
        </p:grpSpPr>
        <p:sp>
          <p:nvSpPr>
            <p:cNvPr id="2399" name="Google Shape;2399;p51"/>
            <p:cNvSpPr/>
            <p:nvPr/>
          </p:nvSpPr>
          <p:spPr>
            <a:xfrm>
              <a:off x="4666075" y="3825750"/>
              <a:ext cx="2868269" cy="1489021"/>
            </a:xfrm>
            <a:custGeom>
              <a:avLst/>
              <a:gdLst/>
              <a:ahLst/>
              <a:cxnLst/>
              <a:rect l="l" t="t" r="r" b="b"/>
              <a:pathLst>
                <a:path w="25136" h="13049" extrusionOk="0">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1"/>
            <p:cNvSpPr/>
            <p:nvPr/>
          </p:nvSpPr>
          <p:spPr>
            <a:xfrm>
              <a:off x="6221865" y="4621561"/>
              <a:ext cx="114" cy="114"/>
            </a:xfrm>
            <a:custGeom>
              <a:avLst/>
              <a:gdLst/>
              <a:ahLst/>
              <a:cxnLst/>
              <a:rect l="l" t="t" r="r" b="b"/>
              <a:pathLst>
                <a:path w="1" h="1" extrusionOk="0">
                  <a:moveTo>
                    <a:pt x="0" y="0"/>
                  </a:move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1"/>
            <p:cNvSpPr/>
            <p:nvPr/>
          </p:nvSpPr>
          <p:spPr>
            <a:xfrm>
              <a:off x="6201325" y="4590409"/>
              <a:ext cx="37314" cy="53061"/>
            </a:xfrm>
            <a:custGeom>
              <a:avLst/>
              <a:gdLst/>
              <a:ahLst/>
              <a:cxnLst/>
              <a:rect l="l" t="t" r="r" b="b"/>
              <a:pathLst>
                <a:path w="327" h="465" extrusionOk="0">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1"/>
            <p:cNvSpPr/>
            <p:nvPr/>
          </p:nvSpPr>
          <p:spPr>
            <a:xfrm>
              <a:off x="6219354" y="4626696"/>
              <a:ext cx="0" cy="114"/>
            </a:xfrm>
            <a:custGeom>
              <a:avLst/>
              <a:gdLst/>
              <a:ahLst/>
              <a:cxnLst/>
              <a:rect l="l" t="t" r="r" b="b"/>
              <a:pathLst>
                <a:path h="1" extrusionOk="0">
                  <a:moveTo>
                    <a:pt x="0" y="0"/>
                  </a:moveTo>
                  <a:lnTo>
                    <a:pt x="0" y="0"/>
                  </a:lnTo>
                  <a:lnTo>
                    <a:pt x="0" y="0"/>
                  </a:lnTo>
                  <a:cubicBezTo>
                    <a:pt x="0" y="0"/>
                    <a:pt x="0" y="0"/>
                    <a:pt x="0" y="0"/>
                  </a:cubicBezTo>
                  <a:close/>
                </a:path>
              </a:pathLst>
            </a:custGeom>
            <a:solidFill>
              <a:srgbClr val="3F9CA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1"/>
            <p:cNvSpPr/>
            <p:nvPr/>
          </p:nvSpPr>
          <p:spPr>
            <a:xfrm>
              <a:off x="5163485" y="3920381"/>
              <a:ext cx="233811" cy="479376"/>
            </a:xfrm>
            <a:custGeom>
              <a:avLst/>
              <a:gdLst/>
              <a:ahLst/>
              <a:cxnLst/>
              <a:rect l="l" t="t" r="r" b="b"/>
              <a:pathLst>
                <a:path w="2049" h="4201" extrusionOk="0">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1"/>
            <p:cNvSpPr/>
            <p:nvPr/>
          </p:nvSpPr>
          <p:spPr>
            <a:xfrm>
              <a:off x="5816542" y="3983599"/>
              <a:ext cx="106693" cy="149142"/>
            </a:xfrm>
            <a:custGeom>
              <a:avLst/>
              <a:gdLst/>
              <a:ahLst/>
              <a:cxnLst/>
              <a:rect l="l" t="t" r="r" b="b"/>
              <a:pathLst>
                <a:path w="935" h="1307" extrusionOk="0">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1"/>
            <p:cNvSpPr/>
            <p:nvPr/>
          </p:nvSpPr>
          <p:spPr>
            <a:xfrm>
              <a:off x="4797873" y="4484889"/>
              <a:ext cx="188624" cy="243168"/>
            </a:xfrm>
            <a:custGeom>
              <a:avLst/>
              <a:gdLst/>
              <a:ahLst/>
              <a:cxnLst/>
              <a:rect l="l" t="t" r="r" b="b"/>
              <a:pathLst>
                <a:path w="1653" h="2131" extrusionOk="0">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1"/>
            <p:cNvSpPr/>
            <p:nvPr/>
          </p:nvSpPr>
          <p:spPr>
            <a:xfrm>
              <a:off x="5055194" y="4488199"/>
              <a:ext cx="49410" cy="19285"/>
            </a:xfrm>
            <a:custGeom>
              <a:avLst/>
              <a:gdLst/>
              <a:ahLst/>
              <a:cxnLst/>
              <a:rect l="l" t="t" r="r" b="b"/>
              <a:pathLst>
                <a:path w="433" h="169" extrusionOk="0">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1"/>
            <p:cNvSpPr/>
            <p:nvPr/>
          </p:nvSpPr>
          <p:spPr>
            <a:xfrm>
              <a:off x="4857211" y="4808704"/>
              <a:ext cx="142181" cy="113425"/>
            </a:xfrm>
            <a:custGeom>
              <a:avLst/>
              <a:gdLst/>
              <a:ahLst/>
              <a:cxnLst/>
              <a:rect l="l" t="t" r="r" b="b"/>
              <a:pathLst>
                <a:path w="1246" h="994" extrusionOk="0">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6037119" y="4222091"/>
              <a:ext cx="174246" cy="148001"/>
            </a:xfrm>
            <a:custGeom>
              <a:avLst/>
              <a:gdLst/>
              <a:ahLst/>
              <a:cxnLst/>
              <a:rect l="l" t="t" r="r" b="b"/>
              <a:pathLst>
                <a:path w="1527" h="1297" extrusionOk="0">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6270590" y="4241490"/>
              <a:ext cx="60478" cy="61619"/>
            </a:xfrm>
            <a:custGeom>
              <a:avLst/>
              <a:gdLst/>
              <a:ahLst/>
              <a:cxnLst/>
              <a:rect l="l" t="t" r="r" b="b"/>
              <a:pathLst>
                <a:path w="530" h="540" extrusionOk="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1"/>
            <p:cNvSpPr/>
            <p:nvPr/>
          </p:nvSpPr>
          <p:spPr>
            <a:xfrm>
              <a:off x="6407751" y="4106839"/>
              <a:ext cx="322817" cy="312205"/>
            </a:xfrm>
            <a:custGeom>
              <a:avLst/>
              <a:gdLst/>
              <a:ahLst/>
              <a:cxnLst/>
              <a:rect l="l" t="t" r="r" b="b"/>
              <a:pathLst>
                <a:path w="2829" h="2736" extrusionOk="0">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6844454" y="4067471"/>
              <a:ext cx="189308" cy="35716"/>
            </a:xfrm>
            <a:custGeom>
              <a:avLst/>
              <a:gdLst/>
              <a:ahLst/>
              <a:cxnLst/>
              <a:rect l="l" t="t" r="r" b="b"/>
              <a:pathLst>
                <a:path w="1659" h="313" extrusionOk="0">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7078154" y="4173138"/>
              <a:ext cx="76454" cy="245793"/>
            </a:xfrm>
            <a:custGeom>
              <a:avLst/>
              <a:gdLst/>
              <a:ahLst/>
              <a:cxnLst/>
              <a:rect l="l" t="t" r="r" b="b"/>
              <a:pathLst>
                <a:path w="670" h="2154" extrusionOk="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1"/>
            <p:cNvSpPr/>
            <p:nvPr/>
          </p:nvSpPr>
          <p:spPr>
            <a:xfrm>
              <a:off x="7244756" y="4631408"/>
              <a:ext cx="134193" cy="45986"/>
            </a:xfrm>
            <a:custGeom>
              <a:avLst/>
              <a:gdLst/>
              <a:ahLst/>
              <a:cxnLst/>
              <a:rect l="l" t="t" r="r" b="b"/>
              <a:pathLst>
                <a:path w="1176" h="403" extrusionOk="0">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7387965" y="4737955"/>
              <a:ext cx="27044" cy="82616"/>
            </a:xfrm>
            <a:custGeom>
              <a:avLst/>
              <a:gdLst/>
              <a:ahLst/>
              <a:cxnLst/>
              <a:rect l="l" t="t" r="r" b="b"/>
              <a:pathLst>
                <a:path w="237" h="724" extrusionOk="0">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7370506" y="4941073"/>
              <a:ext cx="71547" cy="183489"/>
            </a:xfrm>
            <a:custGeom>
              <a:avLst/>
              <a:gdLst/>
              <a:ahLst/>
              <a:cxnLst/>
              <a:rect l="l" t="t" r="r" b="b"/>
              <a:pathLst>
                <a:path w="627" h="1608" extrusionOk="0">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7084087" y="5161307"/>
              <a:ext cx="193074" cy="56941"/>
            </a:xfrm>
            <a:custGeom>
              <a:avLst/>
              <a:gdLst/>
              <a:ahLst/>
              <a:cxnLst/>
              <a:rect l="l" t="t" r="r" b="b"/>
              <a:pathLst>
                <a:path w="1692" h="499" extrusionOk="0">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6350125" y="5031905"/>
              <a:ext cx="174588" cy="220461"/>
            </a:xfrm>
            <a:custGeom>
              <a:avLst/>
              <a:gdLst/>
              <a:ahLst/>
              <a:cxnLst/>
              <a:rect l="l" t="t" r="r" b="b"/>
              <a:pathLst>
                <a:path w="1530" h="1932" extrusionOk="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6662561" y="5236050"/>
              <a:ext cx="150283" cy="57055"/>
            </a:xfrm>
            <a:custGeom>
              <a:avLst/>
              <a:gdLst/>
              <a:ahLst/>
              <a:cxnLst/>
              <a:rect l="l" t="t" r="r" b="b"/>
              <a:pathLst>
                <a:path w="1317" h="500" extrusionOk="0">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6883823" y="5100030"/>
              <a:ext cx="33434" cy="41194"/>
            </a:xfrm>
            <a:custGeom>
              <a:avLst/>
              <a:gdLst/>
              <a:ahLst/>
              <a:cxnLst/>
              <a:rect l="l" t="t" r="r" b="b"/>
              <a:pathLst>
                <a:path w="293" h="361" extrusionOk="0">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5872913" y="4951571"/>
              <a:ext cx="146403" cy="208935"/>
            </a:xfrm>
            <a:custGeom>
              <a:avLst/>
              <a:gdLst/>
              <a:ahLst/>
              <a:cxnLst/>
              <a:rect l="l" t="t" r="r" b="b"/>
              <a:pathLst>
                <a:path w="1283" h="1831" extrusionOk="0">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5295625" y="4870438"/>
              <a:ext cx="147658" cy="230959"/>
            </a:xfrm>
            <a:custGeom>
              <a:avLst/>
              <a:gdLst/>
              <a:ahLst/>
              <a:cxnLst/>
              <a:rect l="l" t="t" r="r" b="b"/>
              <a:pathLst>
                <a:path w="1294" h="2024" extrusionOk="0">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5549066" y="5058379"/>
              <a:ext cx="172306" cy="59680"/>
            </a:xfrm>
            <a:custGeom>
              <a:avLst/>
              <a:gdLst/>
              <a:ahLst/>
              <a:cxnLst/>
              <a:rect l="l" t="t" r="r" b="b"/>
              <a:pathLst>
                <a:path w="1510" h="523" extrusionOk="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5769529" y="4951229"/>
              <a:ext cx="54773" cy="78964"/>
            </a:xfrm>
            <a:custGeom>
              <a:avLst/>
              <a:gdLst/>
              <a:ahLst/>
              <a:cxnLst/>
              <a:rect l="l" t="t" r="r" b="b"/>
              <a:pathLst>
                <a:path w="480" h="692" extrusionOk="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51"/>
          <p:cNvSpPr/>
          <p:nvPr/>
        </p:nvSpPr>
        <p:spPr>
          <a:xfrm flipH="1">
            <a:off x="7196851" y="1566697"/>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1"/>
          <p:cNvSpPr/>
          <p:nvPr/>
        </p:nvSpPr>
        <p:spPr>
          <a:xfrm flipH="1">
            <a:off x="1506684" y="2346509"/>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1"/>
          <p:cNvSpPr/>
          <p:nvPr/>
        </p:nvSpPr>
        <p:spPr>
          <a:xfrm flipH="1">
            <a:off x="4045792" y="3901951"/>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534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15" name="Image 14">
            <a:extLst>
              <a:ext uri="{FF2B5EF4-FFF2-40B4-BE49-F238E27FC236}">
                <a16:creationId xmlns:a16="http://schemas.microsoft.com/office/drawing/2014/main" id="{7A5B8E70-1FFA-43CB-883D-E5A93CB2F33E}"/>
              </a:ext>
            </a:extLst>
          </p:cNvPr>
          <p:cNvPicPr>
            <a:picLocks noChangeAspect="1"/>
          </p:cNvPicPr>
          <p:nvPr/>
        </p:nvPicPr>
        <p:blipFill>
          <a:blip r:embed="rId3"/>
          <a:stretch>
            <a:fillRect/>
          </a:stretch>
        </p:blipFill>
        <p:spPr>
          <a:xfrm>
            <a:off x="9454" y="2867188"/>
            <a:ext cx="3188824" cy="1594412"/>
          </a:xfrm>
          <a:prstGeom prst="rect">
            <a:avLst/>
          </a:prstGeom>
        </p:spPr>
      </p:pic>
      <p:pic>
        <p:nvPicPr>
          <p:cNvPr id="4" name="Image 3">
            <a:extLst>
              <a:ext uri="{FF2B5EF4-FFF2-40B4-BE49-F238E27FC236}">
                <a16:creationId xmlns:a16="http://schemas.microsoft.com/office/drawing/2014/main" id="{F50A7A48-8B05-482B-BCB5-5206F7B2B332}"/>
              </a:ext>
            </a:extLst>
          </p:cNvPr>
          <p:cNvPicPr>
            <a:picLocks noChangeAspect="1"/>
          </p:cNvPicPr>
          <p:nvPr/>
        </p:nvPicPr>
        <p:blipFill>
          <a:blip r:embed="rId4">
            <a:lum bright="70000" contrast="-70000"/>
          </a:blip>
          <a:stretch>
            <a:fillRect/>
          </a:stretch>
        </p:blipFill>
        <p:spPr>
          <a:xfrm>
            <a:off x="3561229" y="1221250"/>
            <a:ext cx="676800" cy="676800"/>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5"/>
          <a:stretch>
            <a:fillRect/>
          </a:stretch>
        </p:blipFill>
        <p:spPr>
          <a:xfrm>
            <a:off x="5828654" y="1055658"/>
            <a:ext cx="1165180" cy="1165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6">
            <a:grayscl/>
          </a:blip>
          <a:stretch>
            <a:fillRect/>
          </a:stretch>
        </p:blipFill>
        <p:spPr>
          <a:xfrm>
            <a:off x="3625511" y="4297958"/>
            <a:ext cx="549616" cy="549616"/>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7">
            <a:grayscl/>
          </a:blip>
          <a:stretch>
            <a:fillRect/>
          </a:stretch>
        </p:blipFill>
        <p:spPr>
          <a:xfrm>
            <a:off x="3586869" y="2240288"/>
            <a:ext cx="626900" cy="626900"/>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4157314" y="2316162"/>
            <a:ext cx="4496875"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Fonctionnalités supplémentaires : </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Intègre des fonctionnalités telles que la détection de la langue, la traduction de documents entiers et la personnalisation du modèle de traduction.</a:t>
            </a:r>
          </a:p>
        </p:txBody>
      </p:sp>
      <p:sp>
        <p:nvSpPr>
          <p:cNvPr id="18" name="Google Shape;2375;p51">
            <a:extLst>
              <a:ext uri="{FF2B5EF4-FFF2-40B4-BE49-F238E27FC236}">
                <a16:creationId xmlns:a16="http://schemas.microsoft.com/office/drawing/2014/main" id="{FB8DC0B1-CE7F-4E1C-8C87-6D7051B06AD9}"/>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e 18">
            <a:extLst>
              <a:ext uri="{FF2B5EF4-FFF2-40B4-BE49-F238E27FC236}">
                <a16:creationId xmlns:a16="http://schemas.microsoft.com/office/drawing/2014/main" id="{87879C4D-E2EF-433F-B57E-A778D154E37C}"/>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4EEFE433-8036-4C18-9721-7AAAE552FF0E}"/>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1" name="Rectangle 20">
              <a:extLst>
                <a:ext uri="{FF2B5EF4-FFF2-40B4-BE49-F238E27FC236}">
                  <a16:creationId xmlns:a16="http://schemas.microsoft.com/office/drawing/2014/main" id="{1571A9AF-2D9F-4978-8A6E-AB6079B23AE7}"/>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42067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15" name="Image 14">
            <a:extLst>
              <a:ext uri="{FF2B5EF4-FFF2-40B4-BE49-F238E27FC236}">
                <a16:creationId xmlns:a16="http://schemas.microsoft.com/office/drawing/2014/main" id="{7A5B8E70-1FFA-43CB-883D-E5A93CB2F33E}"/>
              </a:ext>
            </a:extLst>
          </p:cNvPr>
          <p:cNvPicPr>
            <a:picLocks noChangeAspect="1"/>
          </p:cNvPicPr>
          <p:nvPr/>
        </p:nvPicPr>
        <p:blipFill>
          <a:blip r:embed="rId3"/>
          <a:stretch>
            <a:fillRect/>
          </a:stretch>
        </p:blipFill>
        <p:spPr>
          <a:xfrm>
            <a:off x="9454" y="2867188"/>
            <a:ext cx="3188824" cy="1594412"/>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4">
            <a:grayscl/>
          </a:blip>
          <a:stretch>
            <a:fillRect/>
          </a:stretch>
        </p:blipFill>
        <p:spPr>
          <a:xfrm>
            <a:off x="3561229" y="3243483"/>
            <a:ext cx="678180" cy="678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5"/>
          <a:stretch>
            <a:fillRect/>
          </a:stretch>
        </p:blipFill>
        <p:spPr>
          <a:xfrm>
            <a:off x="5597940" y="901147"/>
            <a:ext cx="1412948" cy="1412948"/>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6">
            <a:grayscl/>
          </a:blip>
          <a:stretch>
            <a:fillRect/>
          </a:stretch>
        </p:blipFill>
        <p:spPr>
          <a:xfrm>
            <a:off x="3586869" y="2240288"/>
            <a:ext cx="626900" cy="626900"/>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2559245" y="220454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Coût : </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Modèle de tarification basé sur l'utilisation, avec des tarifs compétitifs pour la traduction automatique.</a:t>
            </a:r>
          </a:p>
        </p:txBody>
      </p:sp>
      <p:pic>
        <p:nvPicPr>
          <p:cNvPr id="18" name="Image 17">
            <a:extLst>
              <a:ext uri="{FF2B5EF4-FFF2-40B4-BE49-F238E27FC236}">
                <a16:creationId xmlns:a16="http://schemas.microsoft.com/office/drawing/2014/main" id="{F51BF467-A577-4E35-A4D5-FAE93AA0C9F7}"/>
              </a:ext>
            </a:extLst>
          </p:cNvPr>
          <p:cNvPicPr>
            <a:picLocks noChangeAspect="1"/>
          </p:cNvPicPr>
          <p:nvPr/>
        </p:nvPicPr>
        <p:blipFill>
          <a:blip r:embed="rId7">
            <a:lum bright="70000" contrast="-70000"/>
          </a:blip>
          <a:stretch>
            <a:fillRect/>
          </a:stretch>
        </p:blipFill>
        <p:spPr>
          <a:xfrm>
            <a:off x="3561229" y="1221250"/>
            <a:ext cx="676800" cy="676800"/>
          </a:xfrm>
          <a:prstGeom prst="rect">
            <a:avLst/>
          </a:prstGeom>
        </p:spPr>
      </p:pic>
      <p:sp>
        <p:nvSpPr>
          <p:cNvPr id="19" name="Google Shape;2375;p51">
            <a:extLst>
              <a:ext uri="{FF2B5EF4-FFF2-40B4-BE49-F238E27FC236}">
                <a16:creationId xmlns:a16="http://schemas.microsoft.com/office/drawing/2014/main" id="{02178A0D-E927-4524-A666-8D53B8674E22}"/>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roupe 19">
            <a:extLst>
              <a:ext uri="{FF2B5EF4-FFF2-40B4-BE49-F238E27FC236}">
                <a16:creationId xmlns:a16="http://schemas.microsoft.com/office/drawing/2014/main" id="{E875BFB2-31E8-4FCD-A55D-DDBF66906B79}"/>
              </a:ext>
            </a:extLst>
          </p:cNvPr>
          <p:cNvGrpSpPr/>
          <p:nvPr/>
        </p:nvGrpSpPr>
        <p:grpSpPr>
          <a:xfrm>
            <a:off x="8173532" y="4268234"/>
            <a:ext cx="868840" cy="803676"/>
            <a:chOff x="5787378" y="4332365"/>
            <a:chExt cx="868840" cy="803676"/>
          </a:xfrm>
        </p:grpSpPr>
        <p:pic>
          <p:nvPicPr>
            <p:cNvPr id="21" name="Image 20">
              <a:extLst>
                <a:ext uri="{FF2B5EF4-FFF2-40B4-BE49-F238E27FC236}">
                  <a16:creationId xmlns:a16="http://schemas.microsoft.com/office/drawing/2014/main" id="{47473E0C-5111-4F95-B644-7C1767CF8413}"/>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2" name="Rectangle 21">
              <a:extLst>
                <a:ext uri="{FF2B5EF4-FFF2-40B4-BE49-F238E27FC236}">
                  <a16:creationId xmlns:a16="http://schemas.microsoft.com/office/drawing/2014/main" id="{F952CDAD-9EC1-499C-87FF-0E7E1FD1158F}"/>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159421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5" name="Image 4">
            <a:extLst>
              <a:ext uri="{FF2B5EF4-FFF2-40B4-BE49-F238E27FC236}">
                <a16:creationId xmlns:a16="http://schemas.microsoft.com/office/drawing/2014/main" id="{3E5F2625-C731-4A14-939E-05419C45DBC0}"/>
              </a:ext>
            </a:extLst>
          </p:cNvPr>
          <p:cNvPicPr>
            <a:picLocks noChangeAspect="1"/>
          </p:cNvPicPr>
          <p:nvPr/>
        </p:nvPicPr>
        <p:blipFill>
          <a:blip r:embed="rId3"/>
          <a:stretch>
            <a:fillRect/>
          </a:stretch>
        </p:blipFill>
        <p:spPr>
          <a:xfrm>
            <a:off x="1516360" y="2844189"/>
            <a:ext cx="3804780" cy="2049782"/>
          </a:xfrm>
          <a:prstGeom prst="rect">
            <a:avLst/>
          </a:prstGeom>
        </p:spPr>
      </p:pic>
      <p:pic>
        <p:nvPicPr>
          <p:cNvPr id="7" name="Image 6">
            <a:extLst>
              <a:ext uri="{FF2B5EF4-FFF2-40B4-BE49-F238E27FC236}">
                <a16:creationId xmlns:a16="http://schemas.microsoft.com/office/drawing/2014/main" id="{7086A72C-1EDC-4437-927D-8863408C2E3C}"/>
              </a:ext>
            </a:extLst>
          </p:cNvPr>
          <p:cNvPicPr>
            <a:picLocks noChangeAspect="1"/>
          </p:cNvPicPr>
          <p:nvPr/>
        </p:nvPicPr>
        <p:blipFill>
          <a:blip r:embed="rId4"/>
          <a:stretch>
            <a:fillRect/>
          </a:stretch>
        </p:blipFill>
        <p:spPr>
          <a:xfrm>
            <a:off x="5321140" y="1876906"/>
            <a:ext cx="3268198" cy="1634100"/>
          </a:xfrm>
          <a:prstGeom prst="rect">
            <a:avLst/>
          </a:prstGeom>
        </p:spPr>
      </p:pic>
      <p:pic>
        <p:nvPicPr>
          <p:cNvPr id="9" name="Image 8">
            <a:extLst>
              <a:ext uri="{FF2B5EF4-FFF2-40B4-BE49-F238E27FC236}">
                <a16:creationId xmlns:a16="http://schemas.microsoft.com/office/drawing/2014/main" id="{A5BA0041-8D0E-4FEF-8A36-571D669BF773}"/>
              </a:ext>
            </a:extLst>
          </p:cNvPr>
          <p:cNvPicPr>
            <a:picLocks noChangeAspect="1"/>
          </p:cNvPicPr>
          <p:nvPr/>
        </p:nvPicPr>
        <p:blipFill>
          <a:blip r:embed="rId5"/>
          <a:stretch>
            <a:fillRect/>
          </a:stretch>
        </p:blipFill>
        <p:spPr>
          <a:xfrm>
            <a:off x="2612728" y="1306847"/>
            <a:ext cx="2184568" cy="1092284"/>
          </a:xfrm>
          <a:prstGeom prst="rect">
            <a:avLst/>
          </a:prstGeom>
        </p:spPr>
      </p:pic>
      <p:sp>
        <p:nvSpPr>
          <p:cNvPr id="14" name="Google Shape;2375;p51">
            <a:extLst>
              <a:ext uri="{FF2B5EF4-FFF2-40B4-BE49-F238E27FC236}">
                <a16:creationId xmlns:a16="http://schemas.microsoft.com/office/drawing/2014/main" id="{37C439A1-165E-4E00-A9CD-7469400E4B18}"/>
              </a:ext>
            </a:extLst>
          </p:cNvPr>
          <p:cNvSpPr/>
          <p:nvPr/>
        </p:nvSpPr>
        <p:spPr>
          <a:xfrm>
            <a:off x="-626400" y="-882000"/>
            <a:ext cx="3301200" cy="3301200"/>
          </a:xfrm>
          <a:prstGeom prst="ellipse">
            <a:avLst/>
          </a:prstGeom>
          <a:blipFill>
            <a:blip r:embed="rId6"/>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75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4" name="Image 3">
            <a:extLst>
              <a:ext uri="{FF2B5EF4-FFF2-40B4-BE49-F238E27FC236}">
                <a16:creationId xmlns:a16="http://schemas.microsoft.com/office/drawing/2014/main" id="{F50A7A48-8B05-482B-BCB5-5206F7B2B332}"/>
              </a:ext>
            </a:extLst>
          </p:cNvPr>
          <p:cNvPicPr>
            <a:picLocks noChangeAspect="1"/>
          </p:cNvPicPr>
          <p:nvPr/>
        </p:nvPicPr>
        <p:blipFill>
          <a:blip r:embed="rId3"/>
          <a:stretch>
            <a:fillRect/>
          </a:stretch>
        </p:blipFill>
        <p:spPr>
          <a:xfrm>
            <a:off x="5736022" y="1118310"/>
            <a:ext cx="1121978" cy="1121978"/>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4">
            <a:grayscl/>
          </a:blip>
          <a:stretch>
            <a:fillRect/>
          </a:stretch>
        </p:blipFill>
        <p:spPr>
          <a:xfrm>
            <a:off x="3561229" y="3243483"/>
            <a:ext cx="678180" cy="678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5">
            <a:grayscl/>
          </a:blip>
          <a:stretch>
            <a:fillRect/>
          </a:stretch>
        </p:blipFill>
        <p:spPr>
          <a:xfrm>
            <a:off x="3625511" y="4297958"/>
            <a:ext cx="549616" cy="549616"/>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6">
            <a:grayscl/>
          </a:blip>
          <a:stretch>
            <a:fillRect/>
          </a:stretch>
        </p:blipFill>
        <p:spPr>
          <a:xfrm>
            <a:off x="3586869" y="2240288"/>
            <a:ext cx="626900" cy="626900"/>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2559245" y="220454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Qualité de traduction:</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Connue pour offrir des traductions précises et naturelles grâce à l'utilisation de modèles de traduction basés sur l'IA.</a:t>
            </a:r>
          </a:p>
        </p:txBody>
      </p:sp>
      <p:pic>
        <p:nvPicPr>
          <p:cNvPr id="18" name="Image 17">
            <a:extLst>
              <a:ext uri="{FF2B5EF4-FFF2-40B4-BE49-F238E27FC236}">
                <a16:creationId xmlns:a16="http://schemas.microsoft.com/office/drawing/2014/main" id="{798AA384-00AF-470B-9203-C5519EEE562E}"/>
              </a:ext>
            </a:extLst>
          </p:cNvPr>
          <p:cNvPicPr>
            <a:picLocks noChangeAspect="1"/>
          </p:cNvPicPr>
          <p:nvPr/>
        </p:nvPicPr>
        <p:blipFill>
          <a:blip r:embed="rId7"/>
          <a:stretch>
            <a:fillRect/>
          </a:stretch>
        </p:blipFill>
        <p:spPr>
          <a:xfrm>
            <a:off x="-84014" y="2704987"/>
            <a:ext cx="3709525" cy="1918814"/>
          </a:xfrm>
          <a:prstGeom prst="rect">
            <a:avLst/>
          </a:prstGeom>
        </p:spPr>
      </p:pic>
      <p:sp>
        <p:nvSpPr>
          <p:cNvPr id="19" name="Google Shape;2375;p51">
            <a:extLst>
              <a:ext uri="{FF2B5EF4-FFF2-40B4-BE49-F238E27FC236}">
                <a16:creationId xmlns:a16="http://schemas.microsoft.com/office/drawing/2014/main" id="{46E168AF-3E42-4DA9-92CC-D01289EFFC9F}"/>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roupe 19">
            <a:extLst>
              <a:ext uri="{FF2B5EF4-FFF2-40B4-BE49-F238E27FC236}">
                <a16:creationId xmlns:a16="http://schemas.microsoft.com/office/drawing/2014/main" id="{30963FC1-6A83-4C3B-AB68-D8708F47EA9D}"/>
              </a:ext>
            </a:extLst>
          </p:cNvPr>
          <p:cNvGrpSpPr/>
          <p:nvPr/>
        </p:nvGrpSpPr>
        <p:grpSpPr>
          <a:xfrm>
            <a:off x="8173532" y="4268234"/>
            <a:ext cx="868840" cy="803676"/>
            <a:chOff x="5787378" y="4332365"/>
            <a:chExt cx="868840" cy="803676"/>
          </a:xfrm>
        </p:grpSpPr>
        <p:pic>
          <p:nvPicPr>
            <p:cNvPr id="21" name="Image 20">
              <a:extLst>
                <a:ext uri="{FF2B5EF4-FFF2-40B4-BE49-F238E27FC236}">
                  <a16:creationId xmlns:a16="http://schemas.microsoft.com/office/drawing/2014/main" id="{6C78A3E8-62D1-43E8-9AD3-9F66F486DA77}"/>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2" name="Rectangle 21">
              <a:extLst>
                <a:ext uri="{FF2B5EF4-FFF2-40B4-BE49-F238E27FC236}">
                  <a16:creationId xmlns:a16="http://schemas.microsoft.com/office/drawing/2014/main" id="{C63D5814-F5A1-404E-9D4D-48A37DEBDFCE}"/>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386788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4" name="Image 3">
            <a:extLst>
              <a:ext uri="{FF2B5EF4-FFF2-40B4-BE49-F238E27FC236}">
                <a16:creationId xmlns:a16="http://schemas.microsoft.com/office/drawing/2014/main" id="{F50A7A48-8B05-482B-BCB5-5206F7B2B332}"/>
              </a:ext>
            </a:extLst>
          </p:cNvPr>
          <p:cNvPicPr>
            <a:picLocks noChangeAspect="1"/>
          </p:cNvPicPr>
          <p:nvPr/>
        </p:nvPicPr>
        <p:blipFill>
          <a:blip r:embed="rId3">
            <a:lum bright="70000" contrast="-70000"/>
          </a:blip>
          <a:stretch>
            <a:fillRect/>
          </a:stretch>
        </p:blipFill>
        <p:spPr>
          <a:xfrm>
            <a:off x="3562609" y="1294623"/>
            <a:ext cx="676800" cy="676800"/>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4">
            <a:grayscl/>
          </a:blip>
          <a:stretch>
            <a:fillRect/>
          </a:stretch>
        </p:blipFill>
        <p:spPr>
          <a:xfrm>
            <a:off x="3561229" y="3243483"/>
            <a:ext cx="678180" cy="678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5">
            <a:grayscl/>
          </a:blip>
          <a:stretch>
            <a:fillRect/>
          </a:stretch>
        </p:blipFill>
        <p:spPr>
          <a:xfrm>
            <a:off x="3625511" y="4297958"/>
            <a:ext cx="549616" cy="549616"/>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6"/>
          <a:stretch>
            <a:fillRect/>
          </a:stretch>
        </p:blipFill>
        <p:spPr>
          <a:xfrm>
            <a:off x="5573153" y="900382"/>
            <a:ext cx="1465282" cy="1465282"/>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2559245" y="220454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Performance : </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Performances fiables et évolutives pour gérer les demandes de traduction à grande échelle.</a:t>
            </a:r>
          </a:p>
        </p:txBody>
      </p:sp>
      <p:pic>
        <p:nvPicPr>
          <p:cNvPr id="18" name="Image 17">
            <a:extLst>
              <a:ext uri="{FF2B5EF4-FFF2-40B4-BE49-F238E27FC236}">
                <a16:creationId xmlns:a16="http://schemas.microsoft.com/office/drawing/2014/main" id="{1A48CF20-39AE-4CEF-87F5-455734C63583}"/>
              </a:ext>
            </a:extLst>
          </p:cNvPr>
          <p:cNvPicPr>
            <a:picLocks noChangeAspect="1"/>
          </p:cNvPicPr>
          <p:nvPr/>
        </p:nvPicPr>
        <p:blipFill>
          <a:blip r:embed="rId7"/>
          <a:stretch>
            <a:fillRect/>
          </a:stretch>
        </p:blipFill>
        <p:spPr>
          <a:xfrm>
            <a:off x="-84014" y="2704987"/>
            <a:ext cx="3709525" cy="1918814"/>
          </a:xfrm>
          <a:prstGeom prst="rect">
            <a:avLst/>
          </a:prstGeom>
        </p:spPr>
      </p:pic>
      <p:sp>
        <p:nvSpPr>
          <p:cNvPr id="19" name="Google Shape;2375;p51">
            <a:extLst>
              <a:ext uri="{FF2B5EF4-FFF2-40B4-BE49-F238E27FC236}">
                <a16:creationId xmlns:a16="http://schemas.microsoft.com/office/drawing/2014/main" id="{8CF1BC4F-462D-4BE6-A6F2-CB73A5D83BE2}"/>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roupe 19">
            <a:extLst>
              <a:ext uri="{FF2B5EF4-FFF2-40B4-BE49-F238E27FC236}">
                <a16:creationId xmlns:a16="http://schemas.microsoft.com/office/drawing/2014/main" id="{34951E93-CD11-483C-92A2-02CBC24BD690}"/>
              </a:ext>
            </a:extLst>
          </p:cNvPr>
          <p:cNvGrpSpPr/>
          <p:nvPr/>
        </p:nvGrpSpPr>
        <p:grpSpPr>
          <a:xfrm>
            <a:off x="8173532" y="4268234"/>
            <a:ext cx="868840" cy="803676"/>
            <a:chOff x="5787378" y="4332365"/>
            <a:chExt cx="868840" cy="803676"/>
          </a:xfrm>
        </p:grpSpPr>
        <p:pic>
          <p:nvPicPr>
            <p:cNvPr id="21" name="Image 20">
              <a:extLst>
                <a:ext uri="{FF2B5EF4-FFF2-40B4-BE49-F238E27FC236}">
                  <a16:creationId xmlns:a16="http://schemas.microsoft.com/office/drawing/2014/main" id="{5AB6C641-B5F5-480A-AE7B-86859EADB901}"/>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2" name="Rectangle 21">
              <a:extLst>
                <a:ext uri="{FF2B5EF4-FFF2-40B4-BE49-F238E27FC236}">
                  <a16:creationId xmlns:a16="http://schemas.microsoft.com/office/drawing/2014/main" id="{1D250434-AAE4-4BD7-B84D-CA7222CAF006}"/>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117913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4" name="Image 3">
            <a:extLst>
              <a:ext uri="{FF2B5EF4-FFF2-40B4-BE49-F238E27FC236}">
                <a16:creationId xmlns:a16="http://schemas.microsoft.com/office/drawing/2014/main" id="{F50A7A48-8B05-482B-BCB5-5206F7B2B332}"/>
              </a:ext>
            </a:extLst>
          </p:cNvPr>
          <p:cNvPicPr>
            <a:picLocks noChangeAspect="1"/>
          </p:cNvPicPr>
          <p:nvPr/>
        </p:nvPicPr>
        <p:blipFill>
          <a:blip r:embed="rId3">
            <a:lum bright="70000" contrast="-70000"/>
          </a:blip>
          <a:stretch>
            <a:fillRect/>
          </a:stretch>
        </p:blipFill>
        <p:spPr>
          <a:xfrm>
            <a:off x="3561229" y="1221250"/>
            <a:ext cx="676800" cy="676800"/>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4"/>
          <a:stretch>
            <a:fillRect/>
          </a:stretch>
        </p:blipFill>
        <p:spPr>
          <a:xfrm>
            <a:off x="5828654" y="1055658"/>
            <a:ext cx="1165180" cy="1165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5">
            <a:grayscl/>
          </a:blip>
          <a:stretch>
            <a:fillRect/>
          </a:stretch>
        </p:blipFill>
        <p:spPr>
          <a:xfrm>
            <a:off x="3625511" y="4297958"/>
            <a:ext cx="549616" cy="549616"/>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6">
            <a:grayscl/>
          </a:blip>
          <a:stretch>
            <a:fillRect/>
          </a:stretch>
        </p:blipFill>
        <p:spPr>
          <a:xfrm>
            <a:off x="3586869" y="2240288"/>
            <a:ext cx="626900" cy="626900"/>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4157314" y="2316162"/>
            <a:ext cx="4496875"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Fonctionnalités supplémentaires : </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Intègre des fonctionnalités avancées telles que la détection de la langue, la traduction de documents entiers et la personnalisation des modèles de traduction.</a:t>
            </a:r>
          </a:p>
        </p:txBody>
      </p:sp>
      <p:pic>
        <p:nvPicPr>
          <p:cNvPr id="18" name="Image 17">
            <a:extLst>
              <a:ext uri="{FF2B5EF4-FFF2-40B4-BE49-F238E27FC236}">
                <a16:creationId xmlns:a16="http://schemas.microsoft.com/office/drawing/2014/main" id="{54A8E401-0D1D-4C78-BD50-1D63E2161480}"/>
              </a:ext>
            </a:extLst>
          </p:cNvPr>
          <p:cNvPicPr>
            <a:picLocks noChangeAspect="1"/>
          </p:cNvPicPr>
          <p:nvPr/>
        </p:nvPicPr>
        <p:blipFill>
          <a:blip r:embed="rId7"/>
          <a:stretch>
            <a:fillRect/>
          </a:stretch>
        </p:blipFill>
        <p:spPr>
          <a:xfrm>
            <a:off x="-84014" y="2704987"/>
            <a:ext cx="3709525" cy="1918814"/>
          </a:xfrm>
          <a:prstGeom prst="rect">
            <a:avLst/>
          </a:prstGeom>
        </p:spPr>
      </p:pic>
      <p:sp>
        <p:nvSpPr>
          <p:cNvPr id="19" name="Google Shape;2375;p51">
            <a:extLst>
              <a:ext uri="{FF2B5EF4-FFF2-40B4-BE49-F238E27FC236}">
                <a16:creationId xmlns:a16="http://schemas.microsoft.com/office/drawing/2014/main" id="{583819BB-809C-4457-81E6-39357514C09C}"/>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roupe 19">
            <a:extLst>
              <a:ext uri="{FF2B5EF4-FFF2-40B4-BE49-F238E27FC236}">
                <a16:creationId xmlns:a16="http://schemas.microsoft.com/office/drawing/2014/main" id="{277FAEAB-8734-42AD-BB62-5E0E5EE30204}"/>
              </a:ext>
            </a:extLst>
          </p:cNvPr>
          <p:cNvGrpSpPr/>
          <p:nvPr/>
        </p:nvGrpSpPr>
        <p:grpSpPr>
          <a:xfrm>
            <a:off x="8173532" y="4268234"/>
            <a:ext cx="868840" cy="803676"/>
            <a:chOff x="5787378" y="4332365"/>
            <a:chExt cx="868840" cy="803676"/>
          </a:xfrm>
        </p:grpSpPr>
        <p:pic>
          <p:nvPicPr>
            <p:cNvPr id="21" name="Image 20">
              <a:extLst>
                <a:ext uri="{FF2B5EF4-FFF2-40B4-BE49-F238E27FC236}">
                  <a16:creationId xmlns:a16="http://schemas.microsoft.com/office/drawing/2014/main" id="{5C991528-A41B-4F7C-8BD0-D034E5F0EBEE}"/>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2" name="Rectangle 21">
              <a:extLst>
                <a:ext uri="{FF2B5EF4-FFF2-40B4-BE49-F238E27FC236}">
                  <a16:creationId xmlns:a16="http://schemas.microsoft.com/office/drawing/2014/main" id="{CF2B1EDB-6DD6-42D8-AB21-F3B09A37CBD9}"/>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3965676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3">
            <a:grayscl/>
          </a:blip>
          <a:stretch>
            <a:fillRect/>
          </a:stretch>
        </p:blipFill>
        <p:spPr>
          <a:xfrm>
            <a:off x="3561229" y="3243483"/>
            <a:ext cx="678180" cy="678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4"/>
          <a:stretch>
            <a:fillRect/>
          </a:stretch>
        </p:blipFill>
        <p:spPr>
          <a:xfrm>
            <a:off x="5597940" y="901147"/>
            <a:ext cx="1412948" cy="1412948"/>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5">
            <a:grayscl/>
          </a:blip>
          <a:stretch>
            <a:fillRect/>
          </a:stretch>
        </p:blipFill>
        <p:spPr>
          <a:xfrm>
            <a:off x="3586869" y="2240288"/>
            <a:ext cx="626900" cy="626900"/>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2559245" y="220454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Coût : </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Modèle de tarification flexible basé sur l'utilisation, avec des tarifs compétitifs et des options de tarification à la demande.</a:t>
            </a:r>
          </a:p>
        </p:txBody>
      </p:sp>
      <p:pic>
        <p:nvPicPr>
          <p:cNvPr id="18" name="Image 17">
            <a:extLst>
              <a:ext uri="{FF2B5EF4-FFF2-40B4-BE49-F238E27FC236}">
                <a16:creationId xmlns:a16="http://schemas.microsoft.com/office/drawing/2014/main" id="{F51BF467-A577-4E35-A4D5-FAE93AA0C9F7}"/>
              </a:ext>
            </a:extLst>
          </p:cNvPr>
          <p:cNvPicPr>
            <a:picLocks noChangeAspect="1"/>
          </p:cNvPicPr>
          <p:nvPr/>
        </p:nvPicPr>
        <p:blipFill>
          <a:blip r:embed="rId6">
            <a:lum bright="70000" contrast="-70000"/>
          </a:blip>
          <a:stretch>
            <a:fillRect/>
          </a:stretch>
        </p:blipFill>
        <p:spPr>
          <a:xfrm>
            <a:off x="3561229" y="1221250"/>
            <a:ext cx="676800" cy="676800"/>
          </a:xfrm>
          <a:prstGeom prst="rect">
            <a:avLst/>
          </a:prstGeom>
        </p:spPr>
      </p:pic>
      <p:pic>
        <p:nvPicPr>
          <p:cNvPr id="19" name="Image 18">
            <a:extLst>
              <a:ext uri="{FF2B5EF4-FFF2-40B4-BE49-F238E27FC236}">
                <a16:creationId xmlns:a16="http://schemas.microsoft.com/office/drawing/2014/main" id="{DF992897-4016-4792-842B-79653FC8DBBF}"/>
              </a:ext>
            </a:extLst>
          </p:cNvPr>
          <p:cNvPicPr>
            <a:picLocks noChangeAspect="1"/>
          </p:cNvPicPr>
          <p:nvPr/>
        </p:nvPicPr>
        <p:blipFill>
          <a:blip r:embed="rId7"/>
          <a:stretch>
            <a:fillRect/>
          </a:stretch>
        </p:blipFill>
        <p:spPr>
          <a:xfrm>
            <a:off x="-84014" y="2704987"/>
            <a:ext cx="3709525" cy="1918814"/>
          </a:xfrm>
          <a:prstGeom prst="rect">
            <a:avLst/>
          </a:prstGeom>
        </p:spPr>
      </p:pic>
      <p:sp>
        <p:nvSpPr>
          <p:cNvPr id="20" name="Google Shape;2375;p51">
            <a:extLst>
              <a:ext uri="{FF2B5EF4-FFF2-40B4-BE49-F238E27FC236}">
                <a16:creationId xmlns:a16="http://schemas.microsoft.com/office/drawing/2014/main" id="{E1266CB2-3A1B-42A3-A879-FDAAD2F80F5B}"/>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e 20">
            <a:extLst>
              <a:ext uri="{FF2B5EF4-FFF2-40B4-BE49-F238E27FC236}">
                <a16:creationId xmlns:a16="http://schemas.microsoft.com/office/drawing/2014/main" id="{60DACE84-8D39-4D86-BFF4-A252C4E401C6}"/>
              </a:ext>
            </a:extLst>
          </p:cNvPr>
          <p:cNvGrpSpPr/>
          <p:nvPr/>
        </p:nvGrpSpPr>
        <p:grpSpPr>
          <a:xfrm>
            <a:off x="8173532" y="4268234"/>
            <a:ext cx="868840" cy="803676"/>
            <a:chOff x="5787378" y="4332365"/>
            <a:chExt cx="868840" cy="803676"/>
          </a:xfrm>
        </p:grpSpPr>
        <p:pic>
          <p:nvPicPr>
            <p:cNvPr id="22" name="Image 21">
              <a:extLst>
                <a:ext uri="{FF2B5EF4-FFF2-40B4-BE49-F238E27FC236}">
                  <a16:creationId xmlns:a16="http://schemas.microsoft.com/office/drawing/2014/main" id="{45F1D1C3-FB1B-419C-9701-990E8A519EF3}"/>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3" name="Rectangle 22">
              <a:extLst>
                <a:ext uri="{FF2B5EF4-FFF2-40B4-BE49-F238E27FC236}">
                  <a16:creationId xmlns:a16="http://schemas.microsoft.com/office/drawing/2014/main" id="{460548B0-DCFB-46E4-8B4D-C17BE1610F75}"/>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414062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5" name="Image 4">
            <a:extLst>
              <a:ext uri="{FF2B5EF4-FFF2-40B4-BE49-F238E27FC236}">
                <a16:creationId xmlns:a16="http://schemas.microsoft.com/office/drawing/2014/main" id="{3E5F2625-C731-4A14-939E-05419C45DBC0}"/>
              </a:ext>
            </a:extLst>
          </p:cNvPr>
          <p:cNvPicPr>
            <a:picLocks noChangeAspect="1"/>
          </p:cNvPicPr>
          <p:nvPr/>
        </p:nvPicPr>
        <p:blipFill>
          <a:blip r:embed="rId3"/>
          <a:stretch>
            <a:fillRect/>
          </a:stretch>
        </p:blipFill>
        <p:spPr>
          <a:xfrm>
            <a:off x="1516360" y="2844189"/>
            <a:ext cx="3804780" cy="2049782"/>
          </a:xfrm>
          <a:prstGeom prst="rect">
            <a:avLst/>
          </a:prstGeom>
        </p:spPr>
      </p:pic>
      <p:pic>
        <p:nvPicPr>
          <p:cNvPr id="7" name="Image 6">
            <a:extLst>
              <a:ext uri="{FF2B5EF4-FFF2-40B4-BE49-F238E27FC236}">
                <a16:creationId xmlns:a16="http://schemas.microsoft.com/office/drawing/2014/main" id="{7086A72C-1EDC-4437-927D-8863408C2E3C}"/>
              </a:ext>
            </a:extLst>
          </p:cNvPr>
          <p:cNvPicPr>
            <a:picLocks noChangeAspect="1"/>
          </p:cNvPicPr>
          <p:nvPr/>
        </p:nvPicPr>
        <p:blipFill>
          <a:blip r:embed="rId4"/>
          <a:stretch>
            <a:fillRect/>
          </a:stretch>
        </p:blipFill>
        <p:spPr>
          <a:xfrm>
            <a:off x="5321140" y="1876906"/>
            <a:ext cx="3268198" cy="1634100"/>
          </a:xfrm>
          <a:prstGeom prst="rect">
            <a:avLst/>
          </a:prstGeom>
        </p:spPr>
      </p:pic>
      <p:pic>
        <p:nvPicPr>
          <p:cNvPr id="9" name="Image 8">
            <a:extLst>
              <a:ext uri="{FF2B5EF4-FFF2-40B4-BE49-F238E27FC236}">
                <a16:creationId xmlns:a16="http://schemas.microsoft.com/office/drawing/2014/main" id="{A5BA0041-8D0E-4FEF-8A36-571D669BF773}"/>
              </a:ext>
            </a:extLst>
          </p:cNvPr>
          <p:cNvPicPr>
            <a:picLocks noChangeAspect="1"/>
          </p:cNvPicPr>
          <p:nvPr/>
        </p:nvPicPr>
        <p:blipFill>
          <a:blip r:embed="rId5"/>
          <a:stretch>
            <a:fillRect/>
          </a:stretch>
        </p:blipFill>
        <p:spPr>
          <a:xfrm>
            <a:off x="2612728" y="1306847"/>
            <a:ext cx="2184568" cy="1092284"/>
          </a:xfrm>
          <a:prstGeom prst="rect">
            <a:avLst/>
          </a:prstGeom>
        </p:spPr>
      </p:pic>
      <p:sp>
        <p:nvSpPr>
          <p:cNvPr id="14" name="Google Shape;2375;p51">
            <a:extLst>
              <a:ext uri="{FF2B5EF4-FFF2-40B4-BE49-F238E27FC236}">
                <a16:creationId xmlns:a16="http://schemas.microsoft.com/office/drawing/2014/main" id="{FCB26073-58CA-4200-BE8F-48E69BBE7375}"/>
              </a:ext>
            </a:extLst>
          </p:cNvPr>
          <p:cNvSpPr/>
          <p:nvPr/>
        </p:nvSpPr>
        <p:spPr>
          <a:xfrm>
            <a:off x="-626400" y="-882000"/>
            <a:ext cx="3301200" cy="3301200"/>
          </a:xfrm>
          <a:prstGeom prst="ellipse">
            <a:avLst/>
          </a:prstGeom>
          <a:blipFill>
            <a:blip r:embed="rId6"/>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01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4" name="Image 3">
            <a:extLst>
              <a:ext uri="{FF2B5EF4-FFF2-40B4-BE49-F238E27FC236}">
                <a16:creationId xmlns:a16="http://schemas.microsoft.com/office/drawing/2014/main" id="{F50A7A48-8B05-482B-BCB5-5206F7B2B332}"/>
              </a:ext>
            </a:extLst>
          </p:cNvPr>
          <p:cNvPicPr>
            <a:picLocks noChangeAspect="1"/>
          </p:cNvPicPr>
          <p:nvPr/>
        </p:nvPicPr>
        <p:blipFill>
          <a:blip r:embed="rId3"/>
          <a:stretch>
            <a:fillRect/>
          </a:stretch>
        </p:blipFill>
        <p:spPr>
          <a:xfrm>
            <a:off x="5736022" y="1118310"/>
            <a:ext cx="1121978" cy="1121978"/>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4">
            <a:grayscl/>
          </a:blip>
          <a:stretch>
            <a:fillRect/>
          </a:stretch>
        </p:blipFill>
        <p:spPr>
          <a:xfrm>
            <a:off x="3561229" y="3243483"/>
            <a:ext cx="678180" cy="678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5">
            <a:grayscl/>
          </a:blip>
          <a:stretch>
            <a:fillRect/>
          </a:stretch>
        </p:blipFill>
        <p:spPr>
          <a:xfrm>
            <a:off x="3625511" y="4297958"/>
            <a:ext cx="549616" cy="549616"/>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6">
            <a:grayscl/>
          </a:blip>
          <a:stretch>
            <a:fillRect/>
          </a:stretch>
        </p:blipFill>
        <p:spPr>
          <a:xfrm>
            <a:off x="3586869" y="2240288"/>
            <a:ext cx="626900" cy="626900"/>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2559245" y="220454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Qualité de traduction:</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Réputée pour fournir des traductions précises et fiables grâce à l'utilisation de modèles de traduction neuronaux.</a:t>
            </a:r>
          </a:p>
        </p:txBody>
      </p:sp>
      <p:pic>
        <p:nvPicPr>
          <p:cNvPr id="19" name="Image 18">
            <a:extLst>
              <a:ext uri="{FF2B5EF4-FFF2-40B4-BE49-F238E27FC236}">
                <a16:creationId xmlns:a16="http://schemas.microsoft.com/office/drawing/2014/main" id="{AB79DBBB-F659-4507-864E-84EF014751AD}"/>
              </a:ext>
            </a:extLst>
          </p:cNvPr>
          <p:cNvPicPr>
            <a:picLocks noChangeAspect="1"/>
          </p:cNvPicPr>
          <p:nvPr/>
        </p:nvPicPr>
        <p:blipFill>
          <a:blip r:embed="rId7"/>
          <a:stretch>
            <a:fillRect/>
          </a:stretch>
        </p:blipFill>
        <p:spPr>
          <a:xfrm>
            <a:off x="-292357" y="2600314"/>
            <a:ext cx="4268152" cy="2299418"/>
          </a:xfrm>
          <a:prstGeom prst="rect">
            <a:avLst/>
          </a:prstGeom>
        </p:spPr>
      </p:pic>
      <p:sp>
        <p:nvSpPr>
          <p:cNvPr id="20" name="Google Shape;2375;p51">
            <a:extLst>
              <a:ext uri="{FF2B5EF4-FFF2-40B4-BE49-F238E27FC236}">
                <a16:creationId xmlns:a16="http://schemas.microsoft.com/office/drawing/2014/main" id="{58B0174C-BEEA-42B5-8379-3F93186E7764}"/>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e 20">
            <a:extLst>
              <a:ext uri="{FF2B5EF4-FFF2-40B4-BE49-F238E27FC236}">
                <a16:creationId xmlns:a16="http://schemas.microsoft.com/office/drawing/2014/main" id="{C5440980-BD84-426B-8B0A-33B6A5AF70B6}"/>
              </a:ext>
            </a:extLst>
          </p:cNvPr>
          <p:cNvGrpSpPr/>
          <p:nvPr/>
        </p:nvGrpSpPr>
        <p:grpSpPr>
          <a:xfrm>
            <a:off x="8173532" y="4268234"/>
            <a:ext cx="868840" cy="803676"/>
            <a:chOff x="5787378" y="4332365"/>
            <a:chExt cx="868840" cy="803676"/>
          </a:xfrm>
        </p:grpSpPr>
        <p:pic>
          <p:nvPicPr>
            <p:cNvPr id="22" name="Image 21">
              <a:extLst>
                <a:ext uri="{FF2B5EF4-FFF2-40B4-BE49-F238E27FC236}">
                  <a16:creationId xmlns:a16="http://schemas.microsoft.com/office/drawing/2014/main" id="{DF8AE2FF-76FB-4697-BD94-BE430852C094}"/>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3" name="Rectangle 22">
              <a:extLst>
                <a:ext uri="{FF2B5EF4-FFF2-40B4-BE49-F238E27FC236}">
                  <a16:creationId xmlns:a16="http://schemas.microsoft.com/office/drawing/2014/main" id="{17F20682-DDCF-44CC-8B73-93A0E1C99435}"/>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139274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4" name="Image 3">
            <a:extLst>
              <a:ext uri="{FF2B5EF4-FFF2-40B4-BE49-F238E27FC236}">
                <a16:creationId xmlns:a16="http://schemas.microsoft.com/office/drawing/2014/main" id="{F50A7A48-8B05-482B-BCB5-5206F7B2B332}"/>
              </a:ext>
            </a:extLst>
          </p:cNvPr>
          <p:cNvPicPr>
            <a:picLocks noChangeAspect="1"/>
          </p:cNvPicPr>
          <p:nvPr/>
        </p:nvPicPr>
        <p:blipFill>
          <a:blip r:embed="rId3">
            <a:lum bright="70000" contrast="-70000"/>
          </a:blip>
          <a:stretch>
            <a:fillRect/>
          </a:stretch>
        </p:blipFill>
        <p:spPr>
          <a:xfrm>
            <a:off x="3562609" y="1294623"/>
            <a:ext cx="676800" cy="676800"/>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4">
            <a:grayscl/>
          </a:blip>
          <a:stretch>
            <a:fillRect/>
          </a:stretch>
        </p:blipFill>
        <p:spPr>
          <a:xfrm>
            <a:off x="3561229" y="3243483"/>
            <a:ext cx="678180" cy="678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5">
            <a:grayscl/>
          </a:blip>
          <a:stretch>
            <a:fillRect/>
          </a:stretch>
        </p:blipFill>
        <p:spPr>
          <a:xfrm>
            <a:off x="3625511" y="4297958"/>
            <a:ext cx="549616" cy="549616"/>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6"/>
          <a:stretch>
            <a:fillRect/>
          </a:stretch>
        </p:blipFill>
        <p:spPr>
          <a:xfrm>
            <a:off x="5573153" y="900382"/>
            <a:ext cx="1465282" cy="1465282"/>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2559245" y="220454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Performance : </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Performances rapides et mise à l'échelle automatisée pour gérer les charges de travail fluctuantes.</a:t>
            </a:r>
          </a:p>
        </p:txBody>
      </p:sp>
      <p:pic>
        <p:nvPicPr>
          <p:cNvPr id="19" name="Image 18">
            <a:extLst>
              <a:ext uri="{FF2B5EF4-FFF2-40B4-BE49-F238E27FC236}">
                <a16:creationId xmlns:a16="http://schemas.microsoft.com/office/drawing/2014/main" id="{B9AA0161-260B-438D-837E-8C329995DE57}"/>
              </a:ext>
            </a:extLst>
          </p:cNvPr>
          <p:cNvPicPr>
            <a:picLocks noChangeAspect="1"/>
          </p:cNvPicPr>
          <p:nvPr/>
        </p:nvPicPr>
        <p:blipFill>
          <a:blip r:embed="rId7"/>
          <a:stretch>
            <a:fillRect/>
          </a:stretch>
        </p:blipFill>
        <p:spPr>
          <a:xfrm>
            <a:off x="-292357" y="2600314"/>
            <a:ext cx="4268152" cy="2299418"/>
          </a:xfrm>
          <a:prstGeom prst="rect">
            <a:avLst/>
          </a:prstGeom>
        </p:spPr>
      </p:pic>
      <p:sp>
        <p:nvSpPr>
          <p:cNvPr id="20" name="Google Shape;2375;p51">
            <a:extLst>
              <a:ext uri="{FF2B5EF4-FFF2-40B4-BE49-F238E27FC236}">
                <a16:creationId xmlns:a16="http://schemas.microsoft.com/office/drawing/2014/main" id="{D9AF92A1-B2F7-47DD-BE95-02968A3D00AE}"/>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e 20">
            <a:extLst>
              <a:ext uri="{FF2B5EF4-FFF2-40B4-BE49-F238E27FC236}">
                <a16:creationId xmlns:a16="http://schemas.microsoft.com/office/drawing/2014/main" id="{9065D432-1EBE-44CD-B089-7EDD1C8EB02B}"/>
              </a:ext>
            </a:extLst>
          </p:cNvPr>
          <p:cNvGrpSpPr/>
          <p:nvPr/>
        </p:nvGrpSpPr>
        <p:grpSpPr>
          <a:xfrm>
            <a:off x="8173532" y="4268234"/>
            <a:ext cx="868840" cy="803676"/>
            <a:chOff x="5787378" y="4332365"/>
            <a:chExt cx="868840" cy="803676"/>
          </a:xfrm>
        </p:grpSpPr>
        <p:pic>
          <p:nvPicPr>
            <p:cNvPr id="22" name="Image 21">
              <a:extLst>
                <a:ext uri="{FF2B5EF4-FFF2-40B4-BE49-F238E27FC236}">
                  <a16:creationId xmlns:a16="http://schemas.microsoft.com/office/drawing/2014/main" id="{156D9AC8-6208-4E72-9B09-CE15ECE549B1}"/>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3" name="Rectangle 22">
              <a:extLst>
                <a:ext uri="{FF2B5EF4-FFF2-40B4-BE49-F238E27FC236}">
                  <a16:creationId xmlns:a16="http://schemas.microsoft.com/office/drawing/2014/main" id="{07604031-D73E-4ECF-9860-243DB88DA70F}"/>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73544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82;p48">
            <a:extLst>
              <a:ext uri="{FF2B5EF4-FFF2-40B4-BE49-F238E27FC236}">
                <a16:creationId xmlns:a16="http://schemas.microsoft.com/office/drawing/2014/main" id="{BBA7091C-A8AF-4124-A29B-B26621D4BB57}"/>
              </a:ext>
            </a:extLst>
          </p:cNvPr>
          <p:cNvSpPr/>
          <p:nvPr/>
        </p:nvSpPr>
        <p:spPr>
          <a:xfrm>
            <a:off x="-626385" y="-881982"/>
            <a:ext cx="3302580" cy="330258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C’est quoi IBM WATSON?</a:t>
            </a:r>
            <a:endParaRPr lang="fr-FR" b="0" dirty="0">
              <a:solidFill>
                <a:schemeClr val="accent3"/>
              </a:solidFill>
            </a:endParaRPr>
          </a:p>
        </p:txBody>
      </p:sp>
      <p:pic>
        <p:nvPicPr>
          <p:cNvPr id="8" name="Image 7">
            <a:extLst>
              <a:ext uri="{FF2B5EF4-FFF2-40B4-BE49-F238E27FC236}">
                <a16:creationId xmlns:a16="http://schemas.microsoft.com/office/drawing/2014/main" id="{080C5C7E-7111-44BC-875E-AB7C9B40DFA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675531" y="4256643"/>
            <a:ext cx="807798" cy="807798"/>
          </a:xfrm>
          <a:prstGeom prst="rect">
            <a:avLst/>
          </a:prstGeom>
        </p:spPr>
      </p:pic>
      <p:pic>
        <p:nvPicPr>
          <p:cNvPr id="10" name="Image 9">
            <a:extLst>
              <a:ext uri="{FF2B5EF4-FFF2-40B4-BE49-F238E27FC236}">
                <a16:creationId xmlns:a16="http://schemas.microsoft.com/office/drawing/2014/main" id="{7B7EC566-03A1-4FDB-BD04-4A437F70AD1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413031" y="4293393"/>
            <a:ext cx="719770" cy="719770"/>
          </a:xfrm>
          <a:prstGeom prst="rect">
            <a:avLst/>
          </a:prstGeom>
        </p:spPr>
      </p:pic>
      <p:pic>
        <p:nvPicPr>
          <p:cNvPr id="12" name="Image 11">
            <a:extLst>
              <a:ext uri="{FF2B5EF4-FFF2-40B4-BE49-F238E27FC236}">
                <a16:creationId xmlns:a16="http://schemas.microsoft.com/office/drawing/2014/main" id="{592C44FF-B2F5-4BAD-A521-C3BA98F2247D}"/>
              </a:ext>
            </a:extLst>
          </p:cNvPr>
          <p:cNvPicPr>
            <a:picLocks noChangeAspect="1"/>
          </p:cNvPicPr>
          <p:nvPr/>
        </p:nvPicPr>
        <p:blipFill>
          <a:blip r:embed="rId8">
            <a:grayscl/>
          </a:blip>
          <a:stretch>
            <a:fillRect/>
          </a:stretch>
        </p:blipFill>
        <p:spPr>
          <a:xfrm>
            <a:off x="6799959" y="4409589"/>
            <a:ext cx="408750" cy="408750"/>
          </a:xfrm>
          <a:prstGeom prst="rect">
            <a:avLst/>
          </a:prstGeom>
        </p:spPr>
      </p:pic>
      <p:pic>
        <p:nvPicPr>
          <p:cNvPr id="14" name="Image 13">
            <a:extLst>
              <a:ext uri="{FF2B5EF4-FFF2-40B4-BE49-F238E27FC236}">
                <a16:creationId xmlns:a16="http://schemas.microsoft.com/office/drawing/2014/main" id="{40DB14C2-D2B2-4CC1-93F9-E910BAA8F674}"/>
              </a:ext>
            </a:extLst>
          </p:cNvPr>
          <p:cNvPicPr>
            <a:picLocks noChangeAspect="1"/>
          </p:cNvPicPr>
          <p:nvPr/>
        </p:nvPicPr>
        <p:blipFill>
          <a:blip r:embed="rId9">
            <a:grayscl/>
          </a:blip>
          <a:stretch>
            <a:fillRect/>
          </a:stretch>
        </p:blipFill>
        <p:spPr>
          <a:xfrm>
            <a:off x="6314816" y="4415848"/>
            <a:ext cx="403438" cy="403438"/>
          </a:xfrm>
          <a:prstGeom prst="rect">
            <a:avLst/>
          </a:prstGeom>
        </p:spPr>
      </p:pic>
      <p:pic>
        <p:nvPicPr>
          <p:cNvPr id="16" name="Image 15">
            <a:extLst>
              <a:ext uri="{FF2B5EF4-FFF2-40B4-BE49-F238E27FC236}">
                <a16:creationId xmlns:a16="http://schemas.microsoft.com/office/drawing/2014/main" id="{CD8B7AC1-7F20-4FC7-9331-7179B94DF9D7}"/>
              </a:ext>
            </a:extLst>
          </p:cNvPr>
          <p:cNvPicPr>
            <a:picLocks noChangeAspect="1"/>
          </p:cNvPicPr>
          <p:nvPr/>
        </p:nvPicPr>
        <p:blipFill>
          <a:blip r:embed="rId10">
            <a:grayscl/>
          </a:blip>
          <a:stretch>
            <a:fillRect/>
          </a:stretch>
        </p:blipFill>
        <p:spPr>
          <a:xfrm>
            <a:off x="6492103" y="4634644"/>
            <a:ext cx="462666" cy="462666"/>
          </a:xfrm>
          <a:prstGeom prst="rect">
            <a:avLst/>
          </a:prstGeom>
        </p:spPr>
      </p:pic>
      <p:pic>
        <p:nvPicPr>
          <p:cNvPr id="18" name="Image 17">
            <a:extLst>
              <a:ext uri="{FF2B5EF4-FFF2-40B4-BE49-F238E27FC236}">
                <a16:creationId xmlns:a16="http://schemas.microsoft.com/office/drawing/2014/main" id="{246EB9A7-B422-421A-8825-BA68FA79BCE7}"/>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5062503" y="4409589"/>
            <a:ext cx="603574" cy="603574"/>
          </a:xfrm>
          <a:prstGeom prst="rect">
            <a:avLst/>
          </a:prstGeom>
        </p:spPr>
      </p:pic>
      <p:pic>
        <p:nvPicPr>
          <p:cNvPr id="66" name="Image 65">
            <a:extLst>
              <a:ext uri="{FF2B5EF4-FFF2-40B4-BE49-F238E27FC236}">
                <a16:creationId xmlns:a16="http://schemas.microsoft.com/office/drawing/2014/main" id="{7B2D3482-94E7-4BF1-9A26-1F5C055DF004}"/>
              </a:ext>
            </a:extLst>
          </p:cNvPr>
          <p:cNvPicPr>
            <a:picLocks noChangeAspect="1"/>
          </p:cNvPicPr>
          <p:nvPr/>
        </p:nvPicPr>
        <p:blipFill>
          <a:blip r:embed="rId13"/>
          <a:stretch>
            <a:fillRect/>
          </a:stretch>
        </p:blipFill>
        <p:spPr>
          <a:xfrm>
            <a:off x="3883177" y="1229493"/>
            <a:ext cx="2026920" cy="2026920"/>
          </a:xfrm>
          <a:prstGeom prst="rect">
            <a:avLst/>
          </a:prstGeom>
        </p:spPr>
      </p:pic>
      <p:sp>
        <p:nvSpPr>
          <p:cNvPr id="21" name="Rectangle 20">
            <a:extLst>
              <a:ext uri="{FF2B5EF4-FFF2-40B4-BE49-F238E27FC236}">
                <a16:creationId xmlns:a16="http://schemas.microsoft.com/office/drawing/2014/main" id="{5131574C-5791-4769-9627-C0743ED3E3EE}"/>
              </a:ext>
            </a:extLst>
          </p:cNvPr>
          <p:cNvSpPr/>
          <p:nvPr/>
        </p:nvSpPr>
        <p:spPr>
          <a:xfrm>
            <a:off x="3322320" y="3256413"/>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1- Traduction</a:t>
            </a:r>
          </a:p>
        </p:txBody>
      </p:sp>
      <p:grpSp>
        <p:nvGrpSpPr>
          <p:cNvPr id="19" name="Groupe 18">
            <a:extLst>
              <a:ext uri="{FF2B5EF4-FFF2-40B4-BE49-F238E27FC236}">
                <a16:creationId xmlns:a16="http://schemas.microsoft.com/office/drawing/2014/main" id="{CD33F57A-DDE8-42D1-88D8-304E4D8D7255}"/>
              </a:ext>
            </a:extLst>
          </p:cNvPr>
          <p:cNvGrpSpPr/>
          <p:nvPr/>
        </p:nvGrpSpPr>
        <p:grpSpPr>
          <a:xfrm>
            <a:off x="8173532" y="4268234"/>
            <a:ext cx="868840" cy="803676"/>
            <a:chOff x="5787378" y="4332365"/>
            <a:chExt cx="868840" cy="803676"/>
          </a:xfrm>
        </p:grpSpPr>
        <p:pic>
          <p:nvPicPr>
            <p:cNvPr id="20" name="Image 19">
              <a:extLst>
                <a:ext uri="{FF2B5EF4-FFF2-40B4-BE49-F238E27FC236}">
                  <a16:creationId xmlns:a16="http://schemas.microsoft.com/office/drawing/2014/main" id="{A8131430-D0E2-4B69-8715-767FEF5894B3}"/>
                </a:ext>
              </a:extLst>
            </p:cNvPr>
            <p:cNvPicPr>
              <a:picLocks noChangeAspect="1"/>
            </p:cNvPicPr>
            <p:nvPr/>
          </p:nvPicPr>
          <p:blipFill>
            <a:blip r:embed="rId14"/>
            <a:stretch>
              <a:fillRect/>
            </a:stretch>
          </p:blipFill>
          <p:spPr>
            <a:xfrm>
              <a:off x="5787378" y="4332365"/>
              <a:ext cx="868840" cy="803676"/>
            </a:xfrm>
            <a:prstGeom prst="rect">
              <a:avLst/>
            </a:prstGeom>
          </p:spPr>
        </p:pic>
        <p:sp>
          <p:nvSpPr>
            <p:cNvPr id="22" name="Rectangle 21">
              <a:extLst>
                <a:ext uri="{FF2B5EF4-FFF2-40B4-BE49-F238E27FC236}">
                  <a16:creationId xmlns:a16="http://schemas.microsoft.com/office/drawing/2014/main" id="{18CFD80A-1CC3-44F9-B000-86E03FC62307}"/>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4" name="Image 3">
            <a:extLst>
              <a:ext uri="{FF2B5EF4-FFF2-40B4-BE49-F238E27FC236}">
                <a16:creationId xmlns:a16="http://schemas.microsoft.com/office/drawing/2014/main" id="{F50A7A48-8B05-482B-BCB5-5206F7B2B332}"/>
              </a:ext>
            </a:extLst>
          </p:cNvPr>
          <p:cNvPicPr>
            <a:picLocks noChangeAspect="1"/>
          </p:cNvPicPr>
          <p:nvPr/>
        </p:nvPicPr>
        <p:blipFill>
          <a:blip r:embed="rId3">
            <a:lum bright="70000" contrast="-70000"/>
          </a:blip>
          <a:stretch>
            <a:fillRect/>
          </a:stretch>
        </p:blipFill>
        <p:spPr>
          <a:xfrm>
            <a:off x="3561229" y="1221250"/>
            <a:ext cx="676800" cy="676800"/>
          </a:xfrm>
          <a:prstGeom prst="rect">
            <a:avLst/>
          </a:prstGeom>
        </p:spPr>
      </p:pic>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4"/>
          <a:stretch>
            <a:fillRect/>
          </a:stretch>
        </p:blipFill>
        <p:spPr>
          <a:xfrm>
            <a:off x="5828654" y="1055658"/>
            <a:ext cx="1165180" cy="1165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5">
            <a:grayscl/>
          </a:blip>
          <a:stretch>
            <a:fillRect/>
          </a:stretch>
        </p:blipFill>
        <p:spPr>
          <a:xfrm>
            <a:off x="3625511" y="4297958"/>
            <a:ext cx="549616" cy="549616"/>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6">
            <a:grayscl/>
          </a:blip>
          <a:stretch>
            <a:fillRect/>
          </a:stretch>
        </p:blipFill>
        <p:spPr>
          <a:xfrm>
            <a:off x="3586869" y="2240288"/>
            <a:ext cx="626900" cy="626900"/>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4157314" y="2316162"/>
            <a:ext cx="4496875"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Fonctionnalités supplémentaires : </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Intègre des fonctionnalités telles que la traduction de texte en temps réel, la traduction de documents entiers et la personnalisation des modèles.</a:t>
            </a:r>
          </a:p>
        </p:txBody>
      </p:sp>
      <p:pic>
        <p:nvPicPr>
          <p:cNvPr id="19" name="Image 18">
            <a:extLst>
              <a:ext uri="{FF2B5EF4-FFF2-40B4-BE49-F238E27FC236}">
                <a16:creationId xmlns:a16="http://schemas.microsoft.com/office/drawing/2014/main" id="{A8B0CCEC-1D33-4C15-9D07-71BD1ED4ABED}"/>
              </a:ext>
            </a:extLst>
          </p:cNvPr>
          <p:cNvPicPr>
            <a:picLocks noChangeAspect="1"/>
          </p:cNvPicPr>
          <p:nvPr/>
        </p:nvPicPr>
        <p:blipFill>
          <a:blip r:embed="rId7"/>
          <a:stretch>
            <a:fillRect/>
          </a:stretch>
        </p:blipFill>
        <p:spPr>
          <a:xfrm>
            <a:off x="-292357" y="2600314"/>
            <a:ext cx="4268152" cy="2299418"/>
          </a:xfrm>
          <a:prstGeom prst="rect">
            <a:avLst/>
          </a:prstGeom>
        </p:spPr>
      </p:pic>
      <p:sp>
        <p:nvSpPr>
          <p:cNvPr id="20" name="Google Shape;2375;p51">
            <a:extLst>
              <a:ext uri="{FF2B5EF4-FFF2-40B4-BE49-F238E27FC236}">
                <a16:creationId xmlns:a16="http://schemas.microsoft.com/office/drawing/2014/main" id="{77CE0EC8-D466-45FD-8EC9-38C43FC7CD04}"/>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e 20">
            <a:extLst>
              <a:ext uri="{FF2B5EF4-FFF2-40B4-BE49-F238E27FC236}">
                <a16:creationId xmlns:a16="http://schemas.microsoft.com/office/drawing/2014/main" id="{027415A5-32BC-4E06-B473-DE0C40D51A8B}"/>
              </a:ext>
            </a:extLst>
          </p:cNvPr>
          <p:cNvGrpSpPr/>
          <p:nvPr/>
        </p:nvGrpSpPr>
        <p:grpSpPr>
          <a:xfrm>
            <a:off x="8173532" y="4268234"/>
            <a:ext cx="868840" cy="803676"/>
            <a:chOff x="5787378" y="4332365"/>
            <a:chExt cx="868840" cy="803676"/>
          </a:xfrm>
        </p:grpSpPr>
        <p:pic>
          <p:nvPicPr>
            <p:cNvPr id="22" name="Image 21">
              <a:extLst>
                <a:ext uri="{FF2B5EF4-FFF2-40B4-BE49-F238E27FC236}">
                  <a16:creationId xmlns:a16="http://schemas.microsoft.com/office/drawing/2014/main" id="{069D3565-5C0E-4B1F-916B-9F96ACC4AEA2}"/>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3" name="Rectangle 22">
              <a:extLst>
                <a:ext uri="{FF2B5EF4-FFF2-40B4-BE49-F238E27FC236}">
                  <a16:creationId xmlns:a16="http://schemas.microsoft.com/office/drawing/2014/main" id="{2B2B292C-B1CB-42C8-9171-38001C8BAAF6}"/>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148798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Analyse comparative : </a:t>
            </a:r>
            <a:endParaRPr lang="fr-FR" b="0" dirty="0">
              <a:solidFill>
                <a:schemeClr val="accent3"/>
              </a:solidFill>
            </a:endParaRPr>
          </a:p>
        </p:txBody>
      </p:sp>
      <p:pic>
        <p:nvPicPr>
          <p:cNvPr id="8" name="Image 7">
            <a:extLst>
              <a:ext uri="{FF2B5EF4-FFF2-40B4-BE49-F238E27FC236}">
                <a16:creationId xmlns:a16="http://schemas.microsoft.com/office/drawing/2014/main" id="{B4A33DFA-7B93-4341-863E-55077C6ED42F}"/>
              </a:ext>
            </a:extLst>
          </p:cNvPr>
          <p:cNvPicPr>
            <a:picLocks noChangeAspect="1"/>
          </p:cNvPicPr>
          <p:nvPr/>
        </p:nvPicPr>
        <p:blipFill>
          <a:blip r:embed="rId3">
            <a:grayscl/>
          </a:blip>
          <a:stretch>
            <a:fillRect/>
          </a:stretch>
        </p:blipFill>
        <p:spPr>
          <a:xfrm>
            <a:off x="3561229" y="3243483"/>
            <a:ext cx="678180" cy="678180"/>
          </a:xfrm>
          <a:prstGeom prst="rect">
            <a:avLst/>
          </a:prstGeom>
        </p:spPr>
      </p:pic>
      <p:pic>
        <p:nvPicPr>
          <p:cNvPr id="10" name="Image 9">
            <a:extLst>
              <a:ext uri="{FF2B5EF4-FFF2-40B4-BE49-F238E27FC236}">
                <a16:creationId xmlns:a16="http://schemas.microsoft.com/office/drawing/2014/main" id="{C557BF70-A4F0-4E22-BF5E-D716E9280818}"/>
              </a:ext>
            </a:extLst>
          </p:cNvPr>
          <p:cNvPicPr>
            <a:picLocks noChangeAspect="1"/>
          </p:cNvPicPr>
          <p:nvPr/>
        </p:nvPicPr>
        <p:blipFill>
          <a:blip r:embed="rId4"/>
          <a:stretch>
            <a:fillRect/>
          </a:stretch>
        </p:blipFill>
        <p:spPr>
          <a:xfrm>
            <a:off x="5597940" y="901147"/>
            <a:ext cx="1412948" cy="1412948"/>
          </a:xfrm>
          <a:prstGeom prst="rect">
            <a:avLst/>
          </a:prstGeom>
        </p:spPr>
      </p:pic>
      <p:pic>
        <p:nvPicPr>
          <p:cNvPr id="12" name="Image 11">
            <a:extLst>
              <a:ext uri="{FF2B5EF4-FFF2-40B4-BE49-F238E27FC236}">
                <a16:creationId xmlns:a16="http://schemas.microsoft.com/office/drawing/2014/main" id="{82872F4E-0976-49FF-BA04-B17E3D57F06B}"/>
              </a:ext>
            </a:extLst>
          </p:cNvPr>
          <p:cNvPicPr>
            <a:picLocks noChangeAspect="1"/>
          </p:cNvPicPr>
          <p:nvPr/>
        </p:nvPicPr>
        <p:blipFill>
          <a:blip r:embed="rId5">
            <a:grayscl/>
          </a:blip>
          <a:stretch>
            <a:fillRect/>
          </a:stretch>
        </p:blipFill>
        <p:spPr>
          <a:xfrm>
            <a:off x="3586869" y="2240288"/>
            <a:ext cx="626900" cy="626900"/>
          </a:xfrm>
          <a:prstGeom prst="rect">
            <a:avLst/>
          </a:prstGeom>
        </p:spPr>
      </p:pic>
      <p:sp>
        <p:nvSpPr>
          <p:cNvPr id="24" name="Google Shape;2305;p48">
            <a:extLst>
              <a:ext uri="{FF2B5EF4-FFF2-40B4-BE49-F238E27FC236}">
                <a16:creationId xmlns:a16="http://schemas.microsoft.com/office/drawing/2014/main" id="{4937B4F7-7F6F-4935-B161-4D62F36B3DDF}"/>
              </a:ext>
            </a:extLst>
          </p:cNvPr>
          <p:cNvSpPr txBox="1">
            <a:spLocks/>
          </p:cNvSpPr>
          <p:nvPr/>
        </p:nvSpPr>
        <p:spPr>
          <a:xfrm>
            <a:off x="2559245" y="220454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sz="2000" dirty="0">
                <a:solidFill>
                  <a:srgbClr val="00B0F0"/>
                </a:solidFill>
              </a:rPr>
              <a:t>Coût : </a:t>
            </a:r>
            <a:endParaRPr lang="fr-FR" sz="2000" b="0" dirty="0">
              <a:solidFill>
                <a:srgbClr val="00B0F0"/>
              </a:solidFill>
            </a:endParaRPr>
          </a:p>
        </p:txBody>
      </p:sp>
      <p:sp>
        <p:nvSpPr>
          <p:cNvPr id="25" name="Google Shape;2435;p52">
            <a:extLst>
              <a:ext uri="{FF2B5EF4-FFF2-40B4-BE49-F238E27FC236}">
                <a16:creationId xmlns:a16="http://schemas.microsoft.com/office/drawing/2014/main" id="{564EE073-71C9-425B-AD60-669425BEFD37}"/>
              </a:ext>
            </a:extLst>
          </p:cNvPr>
          <p:cNvSpPr txBox="1">
            <a:spLocks noGrp="1"/>
          </p:cNvSpPr>
          <p:nvPr>
            <p:ph type="subTitle" idx="1"/>
          </p:nvPr>
        </p:nvSpPr>
        <p:spPr>
          <a:xfrm>
            <a:off x="4369872" y="2946873"/>
            <a:ext cx="4082745" cy="1271400"/>
          </a:xfrm>
          <a:prstGeom prst="rect">
            <a:avLst/>
          </a:prstGeom>
        </p:spPr>
        <p:txBody>
          <a:bodyPr spcFirstLastPara="1" wrap="square" lIns="91425" tIns="91425" rIns="91425" bIns="91425" anchor="t" anchorCtr="0">
            <a:noAutofit/>
          </a:bodyPr>
          <a:lstStyle/>
          <a:p>
            <a:pPr marL="0" indent="0" algn="just">
              <a:buClr>
                <a:srgbClr val="5B98A0"/>
              </a:buClr>
            </a:pPr>
            <a:r>
              <a:rPr lang="fr-FR" dirty="0">
                <a:latin typeface="Syne" panose="020B0604020202020204" charset="0"/>
              </a:rPr>
              <a:t>Modèle de tarification flexible basé sur l'utilisation, avec une tarification compétitive et des options de tarification à la demande.</a:t>
            </a:r>
          </a:p>
        </p:txBody>
      </p:sp>
      <p:pic>
        <p:nvPicPr>
          <p:cNvPr id="18" name="Image 17">
            <a:extLst>
              <a:ext uri="{FF2B5EF4-FFF2-40B4-BE49-F238E27FC236}">
                <a16:creationId xmlns:a16="http://schemas.microsoft.com/office/drawing/2014/main" id="{F51BF467-A577-4E35-A4D5-FAE93AA0C9F7}"/>
              </a:ext>
            </a:extLst>
          </p:cNvPr>
          <p:cNvPicPr>
            <a:picLocks noChangeAspect="1"/>
          </p:cNvPicPr>
          <p:nvPr/>
        </p:nvPicPr>
        <p:blipFill>
          <a:blip r:embed="rId6">
            <a:lum bright="70000" contrast="-70000"/>
          </a:blip>
          <a:stretch>
            <a:fillRect/>
          </a:stretch>
        </p:blipFill>
        <p:spPr>
          <a:xfrm>
            <a:off x="3561229" y="1221250"/>
            <a:ext cx="676800" cy="676800"/>
          </a:xfrm>
          <a:prstGeom prst="rect">
            <a:avLst/>
          </a:prstGeom>
        </p:spPr>
      </p:pic>
      <p:pic>
        <p:nvPicPr>
          <p:cNvPr id="20" name="Image 19">
            <a:extLst>
              <a:ext uri="{FF2B5EF4-FFF2-40B4-BE49-F238E27FC236}">
                <a16:creationId xmlns:a16="http://schemas.microsoft.com/office/drawing/2014/main" id="{1403F580-5D04-4E93-8851-05EA4B52A8B9}"/>
              </a:ext>
            </a:extLst>
          </p:cNvPr>
          <p:cNvPicPr>
            <a:picLocks noChangeAspect="1"/>
          </p:cNvPicPr>
          <p:nvPr/>
        </p:nvPicPr>
        <p:blipFill>
          <a:blip r:embed="rId7"/>
          <a:stretch>
            <a:fillRect/>
          </a:stretch>
        </p:blipFill>
        <p:spPr>
          <a:xfrm>
            <a:off x="-292357" y="2600314"/>
            <a:ext cx="4268152" cy="2299418"/>
          </a:xfrm>
          <a:prstGeom prst="rect">
            <a:avLst/>
          </a:prstGeom>
        </p:spPr>
      </p:pic>
      <p:sp>
        <p:nvSpPr>
          <p:cNvPr id="21" name="Google Shape;2375;p51">
            <a:extLst>
              <a:ext uri="{FF2B5EF4-FFF2-40B4-BE49-F238E27FC236}">
                <a16:creationId xmlns:a16="http://schemas.microsoft.com/office/drawing/2014/main" id="{B1830642-DA38-48B1-9BFB-6611795D5E06}"/>
              </a:ext>
            </a:extLst>
          </p:cNvPr>
          <p:cNvSpPr/>
          <p:nvPr/>
        </p:nvSpPr>
        <p:spPr>
          <a:xfrm>
            <a:off x="-626400" y="-882000"/>
            <a:ext cx="3301200" cy="3301200"/>
          </a:xfrm>
          <a:prstGeom prst="ellipse">
            <a:avLst/>
          </a:prstGeom>
          <a:blipFill>
            <a:blip r:embed="rId8"/>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roupe 21">
            <a:extLst>
              <a:ext uri="{FF2B5EF4-FFF2-40B4-BE49-F238E27FC236}">
                <a16:creationId xmlns:a16="http://schemas.microsoft.com/office/drawing/2014/main" id="{0E1A2185-E9B4-4406-B7CC-77B4E757A424}"/>
              </a:ext>
            </a:extLst>
          </p:cNvPr>
          <p:cNvGrpSpPr/>
          <p:nvPr/>
        </p:nvGrpSpPr>
        <p:grpSpPr>
          <a:xfrm>
            <a:off x="8173532" y="4268234"/>
            <a:ext cx="868840" cy="803676"/>
            <a:chOff x="5787378" y="4332365"/>
            <a:chExt cx="868840" cy="803676"/>
          </a:xfrm>
        </p:grpSpPr>
        <p:pic>
          <p:nvPicPr>
            <p:cNvPr id="23" name="Image 22">
              <a:extLst>
                <a:ext uri="{FF2B5EF4-FFF2-40B4-BE49-F238E27FC236}">
                  <a16:creationId xmlns:a16="http://schemas.microsoft.com/office/drawing/2014/main" id="{02AE8469-7CBE-493F-BB7F-4FE2D0EDD1EA}"/>
                </a:ext>
              </a:extLst>
            </p:cNvPr>
            <p:cNvPicPr>
              <a:picLocks noChangeAspect="1"/>
            </p:cNvPicPr>
            <p:nvPr/>
          </p:nvPicPr>
          <p:blipFill>
            <a:blip r:embed="rId9"/>
            <a:stretch>
              <a:fillRect/>
            </a:stretch>
          </p:blipFill>
          <p:spPr>
            <a:xfrm>
              <a:off x="5787378" y="4332365"/>
              <a:ext cx="868840" cy="803676"/>
            </a:xfrm>
            <a:prstGeom prst="rect">
              <a:avLst/>
            </a:prstGeom>
          </p:spPr>
        </p:pic>
        <p:sp>
          <p:nvSpPr>
            <p:cNvPr id="26" name="Rectangle 25">
              <a:extLst>
                <a:ext uri="{FF2B5EF4-FFF2-40B4-BE49-F238E27FC236}">
                  <a16:creationId xmlns:a16="http://schemas.microsoft.com/office/drawing/2014/main" id="{C164D0F9-EBD5-45FC-97FE-8DADE5E002B5}"/>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03152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6519639" y="1928812"/>
            <a:ext cx="15318818" cy="1616400"/>
            <a:chOff x="1381623" y="2407405"/>
            <a:chExt cx="15318818"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3866043" y="2407405"/>
              <a:ext cx="12834398" cy="1616400"/>
              <a:chOff x="-2739489" y="2216336"/>
              <a:chExt cx="12834398" cy="1616400"/>
            </a:xfrm>
          </p:grpSpPr>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nvGraphicFramePr>
                <p:xfrm>
                  <a:off x="4724730" y="2216336"/>
                  <a:ext cx="2873600" cy="1616400"/>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3"/>
                            <a:stretch>
                              <a:fillRect/>
                            </a:stretch>
                          </p166:blipFill>
                          <p166:spPr xmlns:p166="http://schemas.microsoft.com/office/powerpoint/2016/6/main">
                            <a:xfrm>
                              <a:off x="0" y="0"/>
                              <a:ext cx="2873600" cy="16164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4"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3"/>
                  <a:stretch>
                    <a:fillRect/>
                  </a:stretch>
                </p:blipFill>
                <p:spPr>
                  <a:xfrm>
                    <a:off x="3429000" y="1928812"/>
                    <a:ext cx="2873600" cy="16164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nvGraphicFramePr>
                <p:xfrm>
                  <a:off x="-2739489" y="2337679"/>
                  <a:ext cx="2284800" cy="1285200"/>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5"/>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6"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5"/>
                  <a:stretch>
                    <a:fillRect/>
                  </a:stretch>
                </p:blipFill>
                <p:spPr>
                  <a:xfrm>
                    <a:off x="-4035219" y="2050155"/>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nvGraphicFramePr>
                <p:xfrm>
                  <a:off x="-255069" y="2359008"/>
                  <a:ext cx="2284800" cy="1285200"/>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7"/>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8"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7"/>
                  <a:stretch>
                    <a:fillRect/>
                  </a:stretch>
                </p:blipFill>
                <p:spPr>
                  <a:xfrm>
                    <a:off x="-1550799" y="2071484"/>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nvGraphicFramePr>
                <p:xfrm>
                  <a:off x="2229351" y="2386982"/>
                  <a:ext cx="2284800" cy="1285200"/>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9"/>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10"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9"/>
                  <a:stretch>
                    <a:fillRect/>
                  </a:stretch>
                </p:blipFill>
                <p:spPr>
                  <a:xfrm>
                    <a:off x="933621" y="2099458"/>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nvGraphicFramePr>
                <p:xfrm>
                  <a:off x="7808909" y="2386307"/>
                  <a:ext cx="2286000" cy="1285875"/>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6513179" y="2098783"/>
                    <a:ext cx="2286000" cy="1285875"/>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nvGraphicFramePr>
              <p:xfrm>
                <a:off x="1381623" y="2550077"/>
                <a:ext cx="2284800" cy="12852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6519639" y="2071484"/>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187983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0EB768B-26F5-4770-BCD7-0D8B3FF7FB3D}"/>
              </a:ext>
            </a:extLst>
          </p:cNvPr>
          <p:cNvGrpSpPr/>
          <p:nvPr/>
        </p:nvGrpSpPr>
        <p:grpSpPr>
          <a:xfrm>
            <a:off x="-9221896" y="1763550"/>
            <a:ext cx="15230696" cy="1616400"/>
            <a:chOff x="-1320634" y="2242143"/>
            <a:chExt cx="15230696" cy="1616400"/>
          </a:xfrm>
        </p:grpSpPr>
        <p:grpSp>
          <p:nvGrpSpPr>
            <p:cNvPr id="22" name="Groupe 21">
              <a:extLst>
                <a:ext uri="{FF2B5EF4-FFF2-40B4-BE49-F238E27FC236}">
                  <a16:creationId xmlns:a16="http://schemas.microsoft.com/office/drawing/2014/main" id="{C9E45F3D-C822-4D09-80C3-BAF6976BB8A9}"/>
                </a:ext>
              </a:extLst>
            </p:cNvPr>
            <p:cNvGrpSpPr/>
            <p:nvPr/>
          </p:nvGrpSpPr>
          <p:grpSpPr>
            <a:xfrm>
              <a:off x="1163786" y="2242143"/>
              <a:ext cx="12746276" cy="1616400"/>
              <a:chOff x="-5441746" y="2051074"/>
              <a:chExt cx="12746276" cy="1616400"/>
            </a:xfrm>
          </p:grpSpPr>
          <mc:AlternateContent xmlns:mc="http://schemas.openxmlformats.org/markup-compatibility/2006">
            <mc:Choice xmlns:pslz="http://schemas.microsoft.com/office/powerpoint/2016/slidezoom" Requires="pslz">
              <p:graphicFrame>
                <p:nvGraphicFramePr>
                  <p:cNvPr id="18" name="Zoom de diapositive 17">
                    <a:extLst>
                      <a:ext uri="{FF2B5EF4-FFF2-40B4-BE49-F238E27FC236}">
                        <a16:creationId xmlns:a16="http://schemas.microsoft.com/office/drawing/2014/main" id="{EB9110BF-F4CB-48BF-AEC1-DE291F900DDE}"/>
                      </a:ext>
                    </a:extLst>
                  </p:cNvPr>
                  <p:cNvGraphicFramePr>
                    <a:graphicFrameLocks noChangeAspect="1"/>
                  </p:cNvGraphicFramePr>
                  <p:nvPr>
                    <p:extLst>
                      <p:ext uri="{D42A27DB-BD31-4B8C-83A1-F6EECF244321}">
                        <p14:modId xmlns:p14="http://schemas.microsoft.com/office/powerpoint/2010/main" val="3997355509"/>
                      </p:ext>
                    </p:extLst>
                  </p:nvPr>
                </p:nvGraphicFramePr>
                <p:xfrm>
                  <a:off x="2023073" y="2216674"/>
                  <a:ext cx="2284800" cy="1285200"/>
                </p:xfrm>
                <a:graphic>
                  <a:graphicData uri="http://schemas.microsoft.com/office/powerpoint/2016/slidezoom">
                    <pslz:sldZm>
                      <pslz:sldZmObj sldId="340" cId="1751086034">
                        <pslz:zmPr id="{A11FBEAB-AE13-459F-A554-B39AD0797120}" returnToParent="0" transitionDur="1000">
                          <p166:blipFill xmlns:p166="http://schemas.microsoft.com/office/powerpoint/2016/6/main">
                            <a:blip r:embed="rId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8" name="Zoom de diapositive 17">
                    <a:hlinkClick r:id="rId4" action="ppaction://hlinksldjump"/>
                    <a:extLst>
                      <a:ext uri="{FF2B5EF4-FFF2-40B4-BE49-F238E27FC236}">
                        <a16:creationId xmlns:a16="http://schemas.microsoft.com/office/drawing/2014/main" id="{EB9110BF-F4CB-48BF-AEC1-DE291F900DDE}"/>
                      </a:ext>
                    </a:extLst>
                  </p:cNvPr>
                  <p:cNvPicPr>
                    <a:picLocks noGrp="1" noRot="1" noChangeAspect="1" noMove="1" noResize="1" noEditPoints="1" noAdjustHandles="1" noChangeArrowheads="1" noChangeShapeType="1"/>
                  </p:cNvPicPr>
                  <p:nvPr/>
                </p:nvPicPr>
                <p:blipFill>
                  <a:blip r:embed="rId3"/>
                  <a:stretch>
                    <a:fillRect/>
                  </a:stretch>
                </p:blipFill>
                <p:spPr>
                  <a:xfrm>
                    <a:off x="727343" y="1929150"/>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8" name="Zoom de diapositive 7">
                    <a:extLst>
                      <a:ext uri="{FF2B5EF4-FFF2-40B4-BE49-F238E27FC236}">
                        <a16:creationId xmlns:a16="http://schemas.microsoft.com/office/drawing/2014/main" id="{E0C67BB9-5000-43EE-88E6-CD30B5BD4162}"/>
                      </a:ext>
                    </a:extLst>
                  </p:cNvPr>
                  <p:cNvGraphicFramePr>
                    <a:graphicFrameLocks noChangeAspect="1"/>
                  </p:cNvGraphicFramePr>
                  <p:nvPr>
                    <p:extLst>
                      <p:ext uri="{D42A27DB-BD31-4B8C-83A1-F6EECF244321}">
                        <p14:modId xmlns:p14="http://schemas.microsoft.com/office/powerpoint/2010/main" val="39448225"/>
                      </p:ext>
                    </p:extLst>
                  </p:nvPr>
                </p:nvGraphicFramePr>
                <p:xfrm>
                  <a:off x="-5441746" y="2216674"/>
                  <a:ext cx="2284800" cy="1285200"/>
                </p:xfrm>
                <a:graphic>
                  <a:graphicData uri="http://schemas.microsoft.com/office/powerpoint/2016/slidezoom">
                    <pslz:sldZm>
                      <pslz:sldZmObj sldId="261" cId="0">
                        <pslz:zmPr id="{2F4C8501-6C8B-48DD-B7BF-13326C6D28B9}" returnToParent="0" transitionDur="1000">
                          <p166:blipFill xmlns:p166="http://schemas.microsoft.com/office/powerpoint/2016/6/main">
                            <a:blip r:embed="rId5"/>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8" name="Zoom de diapositive 7">
                    <a:hlinkClick r:id="rId6" action="ppaction://hlinksldjump"/>
                    <a:extLst>
                      <a:ext uri="{FF2B5EF4-FFF2-40B4-BE49-F238E27FC236}">
                        <a16:creationId xmlns:a16="http://schemas.microsoft.com/office/drawing/2014/main" id="{E0C67BB9-5000-43EE-88E6-CD30B5BD4162}"/>
                      </a:ext>
                    </a:extLst>
                  </p:cNvPr>
                  <p:cNvPicPr>
                    <a:picLocks noGrp="1" noRot="1" noChangeAspect="1" noMove="1" noResize="1" noEditPoints="1" noAdjustHandles="1" noChangeArrowheads="1" noChangeShapeType="1"/>
                  </p:cNvPicPr>
                  <p:nvPr/>
                </p:nvPicPr>
                <p:blipFill>
                  <a:blip r:embed="rId5"/>
                  <a:stretch>
                    <a:fillRect/>
                  </a:stretch>
                </p:blipFill>
                <p:spPr>
                  <a:xfrm>
                    <a:off x="-6737476" y="1929150"/>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2" name="Zoom de diapositive 11">
                    <a:extLst>
                      <a:ext uri="{FF2B5EF4-FFF2-40B4-BE49-F238E27FC236}">
                        <a16:creationId xmlns:a16="http://schemas.microsoft.com/office/drawing/2014/main" id="{171A122A-A0B4-40C4-BBFB-8839D06BFFC1}"/>
                      </a:ext>
                    </a:extLst>
                  </p:cNvPr>
                  <p:cNvGraphicFramePr>
                    <a:graphicFrameLocks noChangeAspect="1"/>
                  </p:cNvGraphicFramePr>
                  <p:nvPr>
                    <p:extLst>
                      <p:ext uri="{D42A27DB-BD31-4B8C-83A1-F6EECF244321}">
                        <p14:modId xmlns:p14="http://schemas.microsoft.com/office/powerpoint/2010/main" val="3317603399"/>
                      </p:ext>
                    </p:extLst>
                  </p:nvPr>
                </p:nvGraphicFramePr>
                <p:xfrm>
                  <a:off x="-2957326" y="2216674"/>
                  <a:ext cx="2284800" cy="1285200"/>
                </p:xfrm>
                <a:graphic>
                  <a:graphicData uri="http://schemas.microsoft.com/office/powerpoint/2016/slidezoom">
                    <pslz:sldZm>
                      <pslz:sldZmObj sldId="348" cId="1524653894">
                        <pslz:zmPr id="{EDFB320F-A1B9-4298-8B52-C0EC0210EAC8}" returnToParent="0" transitionDur="1000">
                          <p166:blipFill xmlns:p166="http://schemas.microsoft.com/office/powerpoint/2016/6/main">
                            <a:blip r:embed="rId7"/>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2" name="Zoom de diapositive 11">
                    <a:hlinkClick r:id="rId8" action="ppaction://hlinksldjump"/>
                    <a:extLst>
                      <a:ext uri="{FF2B5EF4-FFF2-40B4-BE49-F238E27FC236}">
                        <a16:creationId xmlns:a16="http://schemas.microsoft.com/office/drawing/2014/main" id="{171A122A-A0B4-40C4-BBFB-8839D06BFFC1}"/>
                      </a:ext>
                    </a:extLst>
                  </p:cNvPr>
                  <p:cNvPicPr>
                    <a:picLocks noGrp="1" noRot="1" noChangeAspect="1" noMove="1" noResize="1" noEditPoints="1" noAdjustHandles="1" noChangeArrowheads="1" noChangeShapeType="1"/>
                  </p:cNvPicPr>
                  <p:nvPr/>
                </p:nvPicPr>
                <p:blipFill>
                  <a:blip r:embed="rId7"/>
                  <a:stretch>
                    <a:fillRect/>
                  </a:stretch>
                </p:blipFill>
                <p:spPr>
                  <a:xfrm>
                    <a:off x="-4253056" y="1929150"/>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6" name="Zoom de diapositive 15">
                    <a:extLst>
                      <a:ext uri="{FF2B5EF4-FFF2-40B4-BE49-F238E27FC236}">
                        <a16:creationId xmlns:a16="http://schemas.microsoft.com/office/drawing/2014/main" id="{8471BE58-F678-447E-8860-7F3A85B097C9}"/>
                      </a:ext>
                    </a:extLst>
                  </p:cNvPr>
                  <p:cNvGraphicFramePr>
                    <a:graphicFrameLocks noChangeAspect="1"/>
                  </p:cNvGraphicFramePr>
                  <p:nvPr>
                    <p:extLst>
                      <p:ext uri="{D42A27DB-BD31-4B8C-83A1-F6EECF244321}">
                        <p14:modId xmlns:p14="http://schemas.microsoft.com/office/powerpoint/2010/main" val="2023594890"/>
                      </p:ext>
                    </p:extLst>
                  </p:nvPr>
                </p:nvGraphicFramePr>
                <p:xfrm>
                  <a:off x="-472906" y="2216674"/>
                  <a:ext cx="2284800" cy="1285200"/>
                </p:xfrm>
                <a:graphic>
                  <a:graphicData uri="http://schemas.microsoft.com/office/powerpoint/2016/slidezoom">
                    <pslz:sldZm>
                      <pslz:sldZmObj sldId="323" cId="1751070162">
                        <pslz:zmPr id="{750C2AC0-D60E-4110-8745-199C9FB2F7C9}" returnToParent="0" transitionDur="1000">
                          <p166:blipFill xmlns:p166="http://schemas.microsoft.com/office/powerpoint/2016/6/main">
                            <a:blip r:embed="rId9"/>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16" name="Zoom de diapositive 15">
                    <a:hlinkClick r:id="rId10" action="ppaction://hlinksldjump"/>
                    <a:extLst>
                      <a:ext uri="{FF2B5EF4-FFF2-40B4-BE49-F238E27FC236}">
                        <a16:creationId xmlns:a16="http://schemas.microsoft.com/office/drawing/2014/main" id="{8471BE58-F678-447E-8860-7F3A85B097C9}"/>
                      </a:ext>
                    </a:extLst>
                  </p:cNvPr>
                  <p:cNvPicPr>
                    <a:picLocks noGrp="1" noRot="1" noChangeAspect="1" noMove="1" noResize="1" noEditPoints="1" noAdjustHandles="1" noChangeArrowheads="1" noChangeShapeType="1"/>
                  </p:cNvPicPr>
                  <p:nvPr/>
                </p:nvPicPr>
                <p:blipFill>
                  <a:blip r:embed="rId9"/>
                  <a:stretch>
                    <a:fillRect/>
                  </a:stretch>
                </p:blipFill>
                <p:spPr>
                  <a:xfrm>
                    <a:off x="-1768636" y="1929150"/>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0" name="Zoom de diapositive 19">
                    <a:extLst>
                      <a:ext uri="{FF2B5EF4-FFF2-40B4-BE49-F238E27FC236}">
                        <a16:creationId xmlns:a16="http://schemas.microsoft.com/office/drawing/2014/main" id="{8134F4C2-5D26-4EE7-8741-E5949586E4A5}"/>
                      </a:ext>
                    </a:extLst>
                  </p:cNvPr>
                  <p:cNvGraphicFramePr>
                    <a:graphicFrameLocks noChangeAspect="1"/>
                  </p:cNvGraphicFramePr>
                  <p:nvPr>
                    <p:extLst>
                      <p:ext uri="{D42A27DB-BD31-4B8C-83A1-F6EECF244321}">
                        <p14:modId xmlns:p14="http://schemas.microsoft.com/office/powerpoint/2010/main" val="499413105"/>
                      </p:ext>
                    </p:extLst>
                  </p:nvPr>
                </p:nvGraphicFramePr>
                <p:xfrm>
                  <a:off x="4430930" y="2051074"/>
                  <a:ext cx="2873600" cy="1616400"/>
                </p:xfrm>
                <a:graphic>
                  <a:graphicData uri="http://schemas.microsoft.com/office/powerpoint/2016/slidezoom">
                    <pslz:sldZm>
                      <pslz:sldZmObj sldId="342" cId="1096102859">
                        <pslz:zmPr id="{C635F6DB-57DB-444B-8BFD-A43E1DE18F8F}" returnToParent="0" transitionDur="1000">
                          <p166:blipFill xmlns:p166="http://schemas.microsoft.com/office/powerpoint/2016/6/main">
                            <a:blip r:embed="rId11"/>
                            <a:stretch>
                              <a:fillRect/>
                            </a:stretch>
                          </p166:blipFill>
                          <p166:spPr xmlns:p166="http://schemas.microsoft.com/office/powerpoint/2016/6/main">
                            <a:xfrm>
                              <a:off x="0" y="0"/>
                              <a:ext cx="2873600" cy="1616400"/>
                            </a:xfrm>
                            <a:prstGeom prst="rect">
                              <a:avLst/>
                            </a:prstGeom>
                            <a:ln w="3175">
                              <a:solidFill>
                                <a:prstClr val="ltGray"/>
                              </a:solidFill>
                            </a:ln>
                          </p166:spPr>
                        </pslz:zmPr>
                      </pslz:sldZmObj>
                    </pslz:sldZm>
                  </a:graphicData>
                </a:graphic>
              </p:graphicFrame>
            </mc:Choice>
            <mc:Fallback>
              <p:pic>
                <p:nvPicPr>
                  <p:cNvPr id="20" name="Zoom de diapositive 19">
                    <a:hlinkClick r:id="rId12" action="ppaction://hlinksldjump"/>
                    <a:extLst>
                      <a:ext uri="{FF2B5EF4-FFF2-40B4-BE49-F238E27FC236}">
                        <a16:creationId xmlns:a16="http://schemas.microsoft.com/office/drawing/2014/main" id="{8134F4C2-5D26-4EE7-8741-E5949586E4A5}"/>
                      </a:ext>
                    </a:extLst>
                  </p:cNvPr>
                  <p:cNvPicPr>
                    <a:picLocks noGrp="1" noRot="1" noChangeAspect="1" noMove="1" noResize="1" noEditPoints="1" noAdjustHandles="1" noChangeArrowheads="1" noChangeShapeType="1"/>
                  </p:cNvPicPr>
                  <p:nvPr/>
                </p:nvPicPr>
                <p:blipFill>
                  <a:blip r:embed="rId11"/>
                  <a:stretch>
                    <a:fillRect/>
                  </a:stretch>
                </p:blipFill>
                <p:spPr>
                  <a:xfrm>
                    <a:off x="3135200" y="1763550"/>
                    <a:ext cx="2873600" cy="1616400"/>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4" name="Zoom de diapositive 3">
                  <a:extLst>
                    <a:ext uri="{FF2B5EF4-FFF2-40B4-BE49-F238E27FC236}">
                      <a16:creationId xmlns:a16="http://schemas.microsoft.com/office/drawing/2014/main" id="{0BAF59D4-BB9E-4ECC-B59E-571FD4B8CD5B}"/>
                    </a:ext>
                  </a:extLst>
                </p:cNvPr>
                <p:cNvGraphicFramePr>
                  <a:graphicFrameLocks noChangeAspect="1"/>
                </p:cNvGraphicFramePr>
                <p:nvPr>
                  <p:extLst>
                    <p:ext uri="{D42A27DB-BD31-4B8C-83A1-F6EECF244321}">
                      <p14:modId xmlns:p14="http://schemas.microsoft.com/office/powerpoint/2010/main" val="720420860"/>
                    </p:ext>
                  </p:extLst>
                </p:nvPr>
              </p:nvGraphicFramePr>
              <p:xfrm>
                <a:off x="-1320634" y="2407743"/>
                <a:ext cx="2284800" cy="1285200"/>
              </p:xfrm>
              <a:graphic>
                <a:graphicData uri="http://schemas.microsoft.com/office/powerpoint/2016/slidezoom">
                  <pslz:sldZm>
                    <pslz:sldZmObj sldId="317" cId="3984534892">
                      <pslz:zmPr id="{9FBC98D9-A74C-427B-954E-940EA532A815}" returnToParent="0" transitionDur="1000">
                        <p166:blipFill xmlns:p166="http://schemas.microsoft.com/office/powerpoint/2016/6/main">
                          <a:blip r:embed="rId13"/>
                          <a:stretch>
                            <a:fillRect/>
                          </a:stretch>
                        </p166:blipFill>
                        <p166:spPr xmlns:p166="http://schemas.microsoft.com/office/powerpoint/2016/6/main">
                          <a:xfrm>
                            <a:off x="0" y="0"/>
                            <a:ext cx="2284800" cy="1285200"/>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p:pic>
              <p:nvPicPr>
                <p:cNvPr id="4" name="Zoom de diapositive 3">
                  <a:hlinkClick r:id="rId14" action="ppaction://hlinksldjump"/>
                  <a:extLst>
                    <a:ext uri="{FF2B5EF4-FFF2-40B4-BE49-F238E27FC236}">
                      <a16:creationId xmlns:a16="http://schemas.microsoft.com/office/drawing/2014/main" id="{0BAF59D4-BB9E-4ECC-B59E-571FD4B8CD5B}"/>
                    </a:ext>
                  </a:extLst>
                </p:cNvPr>
                <p:cNvPicPr>
                  <a:picLocks noGrp="1" noRot="1" noChangeAspect="1" noMove="1" noResize="1" noEditPoints="1" noAdjustHandles="1" noChangeArrowheads="1" noChangeShapeType="1"/>
                </p:cNvPicPr>
                <p:nvPr/>
              </p:nvPicPr>
              <p:blipFill>
                <a:blip r:embed="rId13"/>
                <a:stretch>
                  <a:fillRect/>
                </a:stretch>
              </p:blipFill>
              <p:spPr>
                <a:xfrm>
                  <a:off x="-9221896" y="1929150"/>
                  <a:ext cx="2284800" cy="1285200"/>
                </a:xfrm>
                <a:prstGeom prst="rect">
                  <a:avLst/>
                </a:prstGeom>
                <a:ln w="3175">
                  <a:solidFill>
                    <a:prstClr val="ltGray"/>
                  </a:solidFill>
                </a:ln>
                <a:effectLst>
                  <a:reflection blurRad="6350" stA="50000" endA="300" endPos="55000" dir="5400000" sy="-100000" algn="bl" rotWithShape="0"/>
                </a:effectLst>
              </p:spPr>
            </p:pic>
          </mc:Fallback>
        </mc:AlternateContent>
      </p:grpSp>
    </p:spTree>
    <p:extLst>
      <p:ext uri="{BB962C8B-B14F-4D97-AF65-F5344CB8AC3E}">
        <p14:creationId xmlns:p14="http://schemas.microsoft.com/office/powerpoint/2010/main" val="3370331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51"/>
          <p:cNvSpPr/>
          <p:nvPr/>
        </p:nvSpPr>
        <p:spPr>
          <a:xfrm>
            <a:off x="3944550" y="946345"/>
            <a:ext cx="1254900" cy="125490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1"/>
          <p:cNvSpPr txBox="1">
            <a:spLocks noGrp="1"/>
          </p:cNvSpPr>
          <p:nvPr>
            <p:ph type="title"/>
          </p:nvPr>
        </p:nvSpPr>
        <p:spPr>
          <a:xfrm>
            <a:off x="1399800" y="2346500"/>
            <a:ext cx="6344400"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Cloud </a:t>
            </a:r>
            <a:r>
              <a:rPr lang="fr-FR" dirty="0" err="1"/>
              <a:t>Foundry</a:t>
            </a:r>
            <a:r>
              <a:rPr lang="fr-FR" dirty="0"/>
              <a:t> :</a:t>
            </a:r>
            <a:endParaRPr b="0" dirty="0"/>
          </a:p>
        </p:txBody>
      </p:sp>
      <p:sp>
        <p:nvSpPr>
          <p:cNvPr id="2377" name="Google Shape;2377;p51"/>
          <p:cNvSpPr txBox="1">
            <a:spLocks noGrp="1"/>
          </p:cNvSpPr>
          <p:nvPr>
            <p:ph type="title" idx="2"/>
          </p:nvPr>
        </p:nvSpPr>
        <p:spPr>
          <a:xfrm>
            <a:off x="4045800" y="1169995"/>
            <a:ext cx="1052400" cy="8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06</a:t>
            </a:r>
            <a:endParaRPr dirty="0">
              <a:solidFill>
                <a:schemeClr val="bg1"/>
              </a:solidFill>
            </a:endParaRPr>
          </a:p>
        </p:txBody>
      </p:sp>
      <p:sp>
        <p:nvSpPr>
          <p:cNvPr id="2378" name="Google Shape;2378;p51"/>
          <p:cNvSpPr txBox="1">
            <a:spLocks noGrp="1"/>
          </p:cNvSpPr>
          <p:nvPr>
            <p:ph type="subTitle" idx="1"/>
          </p:nvPr>
        </p:nvSpPr>
        <p:spPr>
          <a:xfrm>
            <a:off x="2391900" y="2902923"/>
            <a:ext cx="43602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enter a subtitle here if you need it</a:t>
            </a:r>
            <a:endParaRPr dirty="0"/>
          </a:p>
        </p:txBody>
      </p:sp>
      <p:grpSp>
        <p:nvGrpSpPr>
          <p:cNvPr id="2379" name="Google Shape;2379;p51"/>
          <p:cNvGrpSpPr/>
          <p:nvPr/>
        </p:nvGrpSpPr>
        <p:grpSpPr>
          <a:xfrm>
            <a:off x="1134517" y="158889"/>
            <a:ext cx="1713102" cy="1156456"/>
            <a:chOff x="2251342" y="373064"/>
            <a:chExt cx="1713102" cy="1156456"/>
          </a:xfrm>
        </p:grpSpPr>
        <p:sp>
          <p:nvSpPr>
            <p:cNvPr id="2380" name="Google Shape;2380;p51"/>
            <p:cNvSpPr/>
            <p:nvPr/>
          </p:nvSpPr>
          <p:spPr>
            <a:xfrm>
              <a:off x="2251342" y="373064"/>
              <a:ext cx="1713102" cy="1156456"/>
            </a:xfrm>
            <a:custGeom>
              <a:avLst/>
              <a:gdLst/>
              <a:ahLst/>
              <a:cxnLst/>
              <a:rect l="l" t="t" r="r" b="b"/>
              <a:pathLst>
                <a:path w="18416" h="12432" extrusionOk="0">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1"/>
            <p:cNvSpPr/>
            <p:nvPr/>
          </p:nvSpPr>
          <p:spPr>
            <a:xfrm>
              <a:off x="2394502" y="663011"/>
              <a:ext cx="169580" cy="101115"/>
            </a:xfrm>
            <a:custGeom>
              <a:avLst/>
              <a:gdLst/>
              <a:ahLst/>
              <a:cxnLst/>
              <a:rect l="l" t="t" r="r" b="b"/>
              <a:pathLst>
                <a:path w="1823" h="1087" extrusionOk="0">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1"/>
            <p:cNvSpPr/>
            <p:nvPr/>
          </p:nvSpPr>
          <p:spPr>
            <a:xfrm>
              <a:off x="2599614" y="670918"/>
              <a:ext cx="53395" cy="27535"/>
            </a:xfrm>
            <a:custGeom>
              <a:avLst/>
              <a:gdLst/>
              <a:ahLst/>
              <a:cxnLst/>
              <a:rect l="l" t="t" r="r" b="b"/>
              <a:pathLst>
                <a:path w="574" h="296" extrusionOk="0">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1"/>
            <p:cNvSpPr/>
            <p:nvPr/>
          </p:nvSpPr>
          <p:spPr>
            <a:xfrm>
              <a:off x="2342317" y="815846"/>
              <a:ext cx="40372" cy="99813"/>
            </a:xfrm>
            <a:custGeom>
              <a:avLst/>
              <a:gdLst/>
              <a:ahLst/>
              <a:cxnLst/>
              <a:rect l="l" t="t" r="r" b="b"/>
              <a:pathLst>
                <a:path w="434" h="1073" extrusionOk="0">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1"/>
            <p:cNvSpPr/>
            <p:nvPr/>
          </p:nvSpPr>
          <p:spPr>
            <a:xfrm>
              <a:off x="2690031" y="455202"/>
              <a:ext cx="143255" cy="169487"/>
            </a:xfrm>
            <a:custGeom>
              <a:avLst/>
              <a:gdLst/>
              <a:ahLst/>
              <a:cxnLst/>
              <a:rect l="l" t="t" r="r" b="b"/>
              <a:pathLst>
                <a:path w="1540" h="1822" extrusionOk="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1"/>
            <p:cNvSpPr/>
            <p:nvPr/>
          </p:nvSpPr>
          <p:spPr>
            <a:xfrm>
              <a:off x="2895794" y="434272"/>
              <a:ext cx="68837" cy="29395"/>
            </a:xfrm>
            <a:custGeom>
              <a:avLst/>
              <a:gdLst/>
              <a:ahLst/>
              <a:cxnLst/>
              <a:rect l="l" t="t" r="r" b="b"/>
              <a:pathLst>
                <a:path w="740" h="316" extrusionOk="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1"/>
            <p:cNvSpPr/>
            <p:nvPr/>
          </p:nvSpPr>
          <p:spPr>
            <a:xfrm>
              <a:off x="3094023" y="491015"/>
              <a:ext cx="107348" cy="66790"/>
            </a:xfrm>
            <a:custGeom>
              <a:avLst/>
              <a:gdLst/>
              <a:ahLst/>
              <a:cxnLst/>
              <a:rect l="l" t="t" r="r" b="b"/>
              <a:pathLst>
                <a:path w="1154" h="718" extrusionOk="0">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1"/>
            <p:cNvSpPr/>
            <p:nvPr/>
          </p:nvSpPr>
          <p:spPr>
            <a:xfrm>
              <a:off x="3246950" y="506270"/>
              <a:ext cx="41860" cy="36093"/>
            </a:xfrm>
            <a:custGeom>
              <a:avLst/>
              <a:gdLst/>
              <a:ahLst/>
              <a:cxnLst/>
              <a:rect l="l" t="t" r="r" b="b"/>
              <a:pathLst>
                <a:path w="450" h="388" extrusionOk="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1"/>
            <p:cNvSpPr/>
            <p:nvPr/>
          </p:nvSpPr>
          <p:spPr>
            <a:xfrm>
              <a:off x="3374762" y="505619"/>
              <a:ext cx="69953" cy="86604"/>
            </a:xfrm>
            <a:custGeom>
              <a:avLst/>
              <a:gdLst/>
              <a:ahLst/>
              <a:cxnLst/>
              <a:rect l="l" t="t" r="r" b="b"/>
              <a:pathLst>
                <a:path w="752" h="931" extrusionOk="0">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1"/>
            <p:cNvSpPr/>
            <p:nvPr/>
          </p:nvSpPr>
          <p:spPr>
            <a:xfrm>
              <a:off x="3502108" y="449806"/>
              <a:ext cx="246882" cy="106883"/>
            </a:xfrm>
            <a:custGeom>
              <a:avLst/>
              <a:gdLst/>
              <a:ahLst/>
              <a:cxnLst/>
              <a:rect l="l" t="t" r="r" b="b"/>
              <a:pathLst>
                <a:path w="2654" h="1149" extrusionOk="0">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1"/>
            <p:cNvSpPr/>
            <p:nvPr/>
          </p:nvSpPr>
          <p:spPr>
            <a:xfrm>
              <a:off x="3411319" y="1225512"/>
              <a:ext cx="82511" cy="178417"/>
            </a:xfrm>
            <a:custGeom>
              <a:avLst/>
              <a:gdLst/>
              <a:ahLst/>
              <a:cxnLst/>
              <a:rect l="l" t="t" r="r" b="b"/>
              <a:pathLst>
                <a:path w="887" h="1918" extrusionOk="0">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1"/>
            <p:cNvSpPr/>
            <p:nvPr/>
          </p:nvSpPr>
          <p:spPr>
            <a:xfrm>
              <a:off x="3220811" y="1436392"/>
              <a:ext cx="123813" cy="20465"/>
            </a:xfrm>
            <a:custGeom>
              <a:avLst/>
              <a:gdLst/>
              <a:ahLst/>
              <a:cxnLst/>
              <a:rect l="l" t="t" r="r" b="b"/>
              <a:pathLst>
                <a:path w="1331" h="220" extrusionOk="0">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1"/>
            <p:cNvSpPr/>
            <p:nvPr/>
          </p:nvSpPr>
          <p:spPr>
            <a:xfrm>
              <a:off x="2474128" y="1101794"/>
              <a:ext cx="56093" cy="223812"/>
            </a:xfrm>
            <a:custGeom>
              <a:avLst/>
              <a:gdLst/>
              <a:ahLst/>
              <a:cxnLst/>
              <a:rect l="l" t="t" r="r" b="b"/>
              <a:pathLst>
                <a:path w="603" h="2406" extrusionOk="0">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1"/>
            <p:cNvSpPr/>
            <p:nvPr/>
          </p:nvSpPr>
          <p:spPr>
            <a:xfrm>
              <a:off x="2585940" y="1413137"/>
              <a:ext cx="89767" cy="53209"/>
            </a:xfrm>
            <a:custGeom>
              <a:avLst/>
              <a:gdLst/>
              <a:ahLst/>
              <a:cxnLst/>
              <a:rect l="l" t="t" r="r" b="b"/>
              <a:pathLst>
                <a:path w="965" h="572" extrusionOk="0">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1"/>
            <p:cNvSpPr/>
            <p:nvPr/>
          </p:nvSpPr>
          <p:spPr>
            <a:xfrm>
              <a:off x="2782866" y="1466438"/>
              <a:ext cx="68837" cy="25488"/>
            </a:xfrm>
            <a:custGeom>
              <a:avLst/>
              <a:gdLst/>
              <a:ahLst/>
              <a:cxnLst/>
              <a:rect l="l" t="t" r="r" b="b"/>
              <a:pathLst>
                <a:path w="740" h="274" extrusionOk="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1"/>
            <p:cNvSpPr/>
            <p:nvPr/>
          </p:nvSpPr>
          <p:spPr>
            <a:xfrm>
              <a:off x="3057652" y="981052"/>
              <a:ext cx="139255" cy="100092"/>
            </a:xfrm>
            <a:custGeom>
              <a:avLst/>
              <a:gdLst/>
              <a:ahLst/>
              <a:cxnLst/>
              <a:rect l="l" t="t" r="r" b="b"/>
              <a:pathLst>
                <a:path w="1497" h="1076" extrusionOk="0">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1"/>
            <p:cNvSpPr/>
            <p:nvPr/>
          </p:nvSpPr>
          <p:spPr>
            <a:xfrm>
              <a:off x="3098395" y="848496"/>
              <a:ext cx="30418" cy="38139"/>
            </a:xfrm>
            <a:custGeom>
              <a:avLst/>
              <a:gdLst/>
              <a:ahLst/>
              <a:cxnLst/>
              <a:rect l="l" t="t" r="r" b="b"/>
              <a:pathLst>
                <a:path w="327" h="410" extrusionOk="0">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1"/>
            <p:cNvSpPr/>
            <p:nvPr/>
          </p:nvSpPr>
          <p:spPr>
            <a:xfrm>
              <a:off x="3164347" y="854915"/>
              <a:ext cx="24093" cy="46232"/>
            </a:xfrm>
            <a:custGeom>
              <a:avLst/>
              <a:gdLst/>
              <a:ahLst/>
              <a:cxnLst/>
              <a:rect l="l" t="t" r="r" b="b"/>
              <a:pathLst>
                <a:path w="259" h="497" extrusionOk="0">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1"/>
          <p:cNvGrpSpPr/>
          <p:nvPr/>
        </p:nvGrpSpPr>
        <p:grpSpPr>
          <a:xfrm>
            <a:off x="6222949" y="3221907"/>
            <a:ext cx="3701501" cy="1921582"/>
            <a:chOff x="4666075" y="3825750"/>
            <a:chExt cx="2868269" cy="1489021"/>
          </a:xfrm>
        </p:grpSpPr>
        <p:sp>
          <p:nvSpPr>
            <p:cNvPr id="2399" name="Google Shape;2399;p51"/>
            <p:cNvSpPr/>
            <p:nvPr/>
          </p:nvSpPr>
          <p:spPr>
            <a:xfrm>
              <a:off x="4666075" y="3825750"/>
              <a:ext cx="2868269" cy="1489021"/>
            </a:xfrm>
            <a:custGeom>
              <a:avLst/>
              <a:gdLst/>
              <a:ahLst/>
              <a:cxnLst/>
              <a:rect l="l" t="t" r="r" b="b"/>
              <a:pathLst>
                <a:path w="25136" h="13049" extrusionOk="0">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1"/>
            <p:cNvSpPr/>
            <p:nvPr/>
          </p:nvSpPr>
          <p:spPr>
            <a:xfrm>
              <a:off x="6221865" y="4621561"/>
              <a:ext cx="114" cy="114"/>
            </a:xfrm>
            <a:custGeom>
              <a:avLst/>
              <a:gdLst/>
              <a:ahLst/>
              <a:cxnLst/>
              <a:rect l="l" t="t" r="r" b="b"/>
              <a:pathLst>
                <a:path w="1" h="1" extrusionOk="0">
                  <a:moveTo>
                    <a:pt x="0" y="0"/>
                  </a:move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1"/>
            <p:cNvSpPr/>
            <p:nvPr/>
          </p:nvSpPr>
          <p:spPr>
            <a:xfrm>
              <a:off x="6201325" y="4590409"/>
              <a:ext cx="37314" cy="53061"/>
            </a:xfrm>
            <a:custGeom>
              <a:avLst/>
              <a:gdLst/>
              <a:ahLst/>
              <a:cxnLst/>
              <a:rect l="l" t="t" r="r" b="b"/>
              <a:pathLst>
                <a:path w="327" h="465" extrusionOk="0">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1"/>
            <p:cNvSpPr/>
            <p:nvPr/>
          </p:nvSpPr>
          <p:spPr>
            <a:xfrm>
              <a:off x="6219354" y="4626696"/>
              <a:ext cx="0" cy="114"/>
            </a:xfrm>
            <a:custGeom>
              <a:avLst/>
              <a:gdLst/>
              <a:ahLst/>
              <a:cxnLst/>
              <a:rect l="l" t="t" r="r" b="b"/>
              <a:pathLst>
                <a:path h="1" extrusionOk="0">
                  <a:moveTo>
                    <a:pt x="0" y="0"/>
                  </a:moveTo>
                  <a:lnTo>
                    <a:pt x="0" y="0"/>
                  </a:lnTo>
                  <a:lnTo>
                    <a:pt x="0" y="0"/>
                  </a:lnTo>
                  <a:cubicBezTo>
                    <a:pt x="0" y="0"/>
                    <a:pt x="0" y="0"/>
                    <a:pt x="0" y="0"/>
                  </a:cubicBezTo>
                  <a:close/>
                </a:path>
              </a:pathLst>
            </a:custGeom>
            <a:solidFill>
              <a:srgbClr val="3F9CA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1"/>
            <p:cNvSpPr/>
            <p:nvPr/>
          </p:nvSpPr>
          <p:spPr>
            <a:xfrm>
              <a:off x="5163485" y="3920381"/>
              <a:ext cx="233811" cy="479376"/>
            </a:xfrm>
            <a:custGeom>
              <a:avLst/>
              <a:gdLst/>
              <a:ahLst/>
              <a:cxnLst/>
              <a:rect l="l" t="t" r="r" b="b"/>
              <a:pathLst>
                <a:path w="2049" h="4201" extrusionOk="0">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1"/>
            <p:cNvSpPr/>
            <p:nvPr/>
          </p:nvSpPr>
          <p:spPr>
            <a:xfrm>
              <a:off x="5816542" y="3983599"/>
              <a:ext cx="106693" cy="149142"/>
            </a:xfrm>
            <a:custGeom>
              <a:avLst/>
              <a:gdLst/>
              <a:ahLst/>
              <a:cxnLst/>
              <a:rect l="l" t="t" r="r" b="b"/>
              <a:pathLst>
                <a:path w="935" h="1307" extrusionOk="0">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1"/>
            <p:cNvSpPr/>
            <p:nvPr/>
          </p:nvSpPr>
          <p:spPr>
            <a:xfrm>
              <a:off x="4797873" y="4484889"/>
              <a:ext cx="188624" cy="243168"/>
            </a:xfrm>
            <a:custGeom>
              <a:avLst/>
              <a:gdLst/>
              <a:ahLst/>
              <a:cxnLst/>
              <a:rect l="l" t="t" r="r" b="b"/>
              <a:pathLst>
                <a:path w="1653" h="2131" extrusionOk="0">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1"/>
            <p:cNvSpPr/>
            <p:nvPr/>
          </p:nvSpPr>
          <p:spPr>
            <a:xfrm>
              <a:off x="5055194" y="4488199"/>
              <a:ext cx="49410" cy="19285"/>
            </a:xfrm>
            <a:custGeom>
              <a:avLst/>
              <a:gdLst/>
              <a:ahLst/>
              <a:cxnLst/>
              <a:rect l="l" t="t" r="r" b="b"/>
              <a:pathLst>
                <a:path w="433" h="169" extrusionOk="0">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1"/>
            <p:cNvSpPr/>
            <p:nvPr/>
          </p:nvSpPr>
          <p:spPr>
            <a:xfrm>
              <a:off x="4857211" y="4808704"/>
              <a:ext cx="142181" cy="113425"/>
            </a:xfrm>
            <a:custGeom>
              <a:avLst/>
              <a:gdLst/>
              <a:ahLst/>
              <a:cxnLst/>
              <a:rect l="l" t="t" r="r" b="b"/>
              <a:pathLst>
                <a:path w="1246" h="994" extrusionOk="0">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6037119" y="4222091"/>
              <a:ext cx="174246" cy="148001"/>
            </a:xfrm>
            <a:custGeom>
              <a:avLst/>
              <a:gdLst/>
              <a:ahLst/>
              <a:cxnLst/>
              <a:rect l="l" t="t" r="r" b="b"/>
              <a:pathLst>
                <a:path w="1527" h="1297" extrusionOk="0">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6270590" y="4241490"/>
              <a:ext cx="60478" cy="61619"/>
            </a:xfrm>
            <a:custGeom>
              <a:avLst/>
              <a:gdLst/>
              <a:ahLst/>
              <a:cxnLst/>
              <a:rect l="l" t="t" r="r" b="b"/>
              <a:pathLst>
                <a:path w="530" h="540" extrusionOk="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1"/>
            <p:cNvSpPr/>
            <p:nvPr/>
          </p:nvSpPr>
          <p:spPr>
            <a:xfrm>
              <a:off x="6407751" y="4106839"/>
              <a:ext cx="322817" cy="312205"/>
            </a:xfrm>
            <a:custGeom>
              <a:avLst/>
              <a:gdLst/>
              <a:ahLst/>
              <a:cxnLst/>
              <a:rect l="l" t="t" r="r" b="b"/>
              <a:pathLst>
                <a:path w="2829" h="2736" extrusionOk="0">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6844454" y="4067471"/>
              <a:ext cx="189308" cy="35716"/>
            </a:xfrm>
            <a:custGeom>
              <a:avLst/>
              <a:gdLst/>
              <a:ahLst/>
              <a:cxnLst/>
              <a:rect l="l" t="t" r="r" b="b"/>
              <a:pathLst>
                <a:path w="1659" h="313" extrusionOk="0">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7078154" y="4173138"/>
              <a:ext cx="76454" cy="245793"/>
            </a:xfrm>
            <a:custGeom>
              <a:avLst/>
              <a:gdLst/>
              <a:ahLst/>
              <a:cxnLst/>
              <a:rect l="l" t="t" r="r" b="b"/>
              <a:pathLst>
                <a:path w="670" h="2154" extrusionOk="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1"/>
            <p:cNvSpPr/>
            <p:nvPr/>
          </p:nvSpPr>
          <p:spPr>
            <a:xfrm>
              <a:off x="7244756" y="4631408"/>
              <a:ext cx="134193" cy="45986"/>
            </a:xfrm>
            <a:custGeom>
              <a:avLst/>
              <a:gdLst/>
              <a:ahLst/>
              <a:cxnLst/>
              <a:rect l="l" t="t" r="r" b="b"/>
              <a:pathLst>
                <a:path w="1176" h="403" extrusionOk="0">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7387965" y="4737955"/>
              <a:ext cx="27044" cy="82616"/>
            </a:xfrm>
            <a:custGeom>
              <a:avLst/>
              <a:gdLst/>
              <a:ahLst/>
              <a:cxnLst/>
              <a:rect l="l" t="t" r="r" b="b"/>
              <a:pathLst>
                <a:path w="237" h="724" extrusionOk="0">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7370506" y="4941073"/>
              <a:ext cx="71547" cy="183489"/>
            </a:xfrm>
            <a:custGeom>
              <a:avLst/>
              <a:gdLst/>
              <a:ahLst/>
              <a:cxnLst/>
              <a:rect l="l" t="t" r="r" b="b"/>
              <a:pathLst>
                <a:path w="627" h="1608" extrusionOk="0">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7084087" y="5161307"/>
              <a:ext cx="193074" cy="56941"/>
            </a:xfrm>
            <a:custGeom>
              <a:avLst/>
              <a:gdLst/>
              <a:ahLst/>
              <a:cxnLst/>
              <a:rect l="l" t="t" r="r" b="b"/>
              <a:pathLst>
                <a:path w="1692" h="499" extrusionOk="0">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6350125" y="5031905"/>
              <a:ext cx="174588" cy="220461"/>
            </a:xfrm>
            <a:custGeom>
              <a:avLst/>
              <a:gdLst/>
              <a:ahLst/>
              <a:cxnLst/>
              <a:rect l="l" t="t" r="r" b="b"/>
              <a:pathLst>
                <a:path w="1530" h="1932" extrusionOk="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6662561" y="5236050"/>
              <a:ext cx="150283" cy="57055"/>
            </a:xfrm>
            <a:custGeom>
              <a:avLst/>
              <a:gdLst/>
              <a:ahLst/>
              <a:cxnLst/>
              <a:rect l="l" t="t" r="r" b="b"/>
              <a:pathLst>
                <a:path w="1317" h="500" extrusionOk="0">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6883823" y="5100030"/>
              <a:ext cx="33434" cy="41194"/>
            </a:xfrm>
            <a:custGeom>
              <a:avLst/>
              <a:gdLst/>
              <a:ahLst/>
              <a:cxnLst/>
              <a:rect l="l" t="t" r="r" b="b"/>
              <a:pathLst>
                <a:path w="293" h="361" extrusionOk="0">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5872913" y="4951571"/>
              <a:ext cx="146403" cy="208935"/>
            </a:xfrm>
            <a:custGeom>
              <a:avLst/>
              <a:gdLst/>
              <a:ahLst/>
              <a:cxnLst/>
              <a:rect l="l" t="t" r="r" b="b"/>
              <a:pathLst>
                <a:path w="1283" h="1831" extrusionOk="0">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5295625" y="4870438"/>
              <a:ext cx="147658" cy="230959"/>
            </a:xfrm>
            <a:custGeom>
              <a:avLst/>
              <a:gdLst/>
              <a:ahLst/>
              <a:cxnLst/>
              <a:rect l="l" t="t" r="r" b="b"/>
              <a:pathLst>
                <a:path w="1294" h="2024" extrusionOk="0">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5549066" y="5058379"/>
              <a:ext cx="172306" cy="59680"/>
            </a:xfrm>
            <a:custGeom>
              <a:avLst/>
              <a:gdLst/>
              <a:ahLst/>
              <a:cxnLst/>
              <a:rect l="l" t="t" r="r" b="b"/>
              <a:pathLst>
                <a:path w="1510" h="523" extrusionOk="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5769529" y="4951229"/>
              <a:ext cx="54773" cy="78964"/>
            </a:xfrm>
            <a:custGeom>
              <a:avLst/>
              <a:gdLst/>
              <a:ahLst/>
              <a:cxnLst/>
              <a:rect l="l" t="t" r="r" b="b"/>
              <a:pathLst>
                <a:path w="480" h="692" extrusionOk="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51"/>
          <p:cNvSpPr/>
          <p:nvPr/>
        </p:nvSpPr>
        <p:spPr>
          <a:xfrm flipH="1">
            <a:off x="7196851" y="1566697"/>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1"/>
          <p:cNvSpPr/>
          <p:nvPr/>
        </p:nvSpPr>
        <p:spPr>
          <a:xfrm flipH="1">
            <a:off x="1506684" y="2346509"/>
            <a:ext cx="84389" cy="88030"/>
          </a:xfrm>
          <a:custGeom>
            <a:avLst/>
            <a:gdLst/>
            <a:ahLst/>
            <a:cxnLst/>
            <a:rect l="l" t="t" r="r" b="b"/>
            <a:pathLst>
              <a:path w="788" h="822" extrusionOk="0">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1"/>
          <p:cNvSpPr/>
          <p:nvPr/>
        </p:nvSpPr>
        <p:spPr>
          <a:xfrm flipH="1">
            <a:off x="4045792" y="3901951"/>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102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Cloud </a:t>
            </a:r>
            <a:r>
              <a:rPr lang="fr-FR" dirty="0" err="1">
                <a:solidFill>
                  <a:schemeClr val="accent3"/>
                </a:solidFill>
              </a:rPr>
              <a:t>Foundry</a:t>
            </a:r>
            <a:r>
              <a:rPr lang="fr-FR" dirty="0">
                <a:solidFill>
                  <a:schemeClr val="accent3"/>
                </a:solidFill>
              </a:rPr>
              <a:t> :</a:t>
            </a:r>
            <a:endParaRPr lang="fr-FR" b="0" dirty="0">
              <a:solidFill>
                <a:schemeClr val="accent3"/>
              </a:solidFill>
            </a:endParaRPr>
          </a:p>
        </p:txBody>
      </p:sp>
      <p:pic>
        <p:nvPicPr>
          <p:cNvPr id="3" name="Image 2">
            <a:extLst>
              <a:ext uri="{FF2B5EF4-FFF2-40B4-BE49-F238E27FC236}">
                <a16:creationId xmlns:a16="http://schemas.microsoft.com/office/drawing/2014/main" id="{A1B4924E-6C68-4DF2-9A1B-81BD6C989A33}"/>
              </a:ext>
            </a:extLst>
          </p:cNvPr>
          <p:cNvPicPr>
            <a:picLocks noChangeAspect="1"/>
          </p:cNvPicPr>
          <p:nvPr/>
        </p:nvPicPr>
        <p:blipFill>
          <a:blip r:embed="rId3"/>
          <a:stretch>
            <a:fillRect/>
          </a:stretch>
        </p:blipFill>
        <p:spPr>
          <a:xfrm>
            <a:off x="6467807" y="1397448"/>
            <a:ext cx="2309156" cy="1423430"/>
          </a:xfrm>
          <a:prstGeom prst="rect">
            <a:avLst/>
          </a:prstGeom>
        </p:spPr>
      </p:pic>
      <p:sp>
        <p:nvSpPr>
          <p:cNvPr id="4" name="Rectangle : coins arrondis 3">
            <a:extLst>
              <a:ext uri="{FF2B5EF4-FFF2-40B4-BE49-F238E27FC236}">
                <a16:creationId xmlns:a16="http://schemas.microsoft.com/office/drawing/2014/main" id="{3B56DDEC-F7CD-44E9-AF00-371A8DA640E5}"/>
              </a:ext>
            </a:extLst>
          </p:cNvPr>
          <p:cNvSpPr/>
          <p:nvPr/>
        </p:nvSpPr>
        <p:spPr>
          <a:xfrm>
            <a:off x="240408" y="2633252"/>
            <a:ext cx="5816257" cy="2133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dirty="0">
                <a:solidFill>
                  <a:srgbClr val="ECECEC"/>
                </a:solidFill>
                <a:effectLst/>
                <a:latin typeface="Eras Demi ITC" panose="020B0805030504020804" pitchFamily="34" charset="0"/>
              </a:rPr>
              <a:t>une technologie de plateforme en tant que service (PaaS) open-source populaire. Cloud </a:t>
            </a:r>
            <a:r>
              <a:rPr lang="fr-FR" b="0" i="0" dirty="0" err="1">
                <a:solidFill>
                  <a:srgbClr val="ECECEC"/>
                </a:solidFill>
                <a:effectLst/>
                <a:latin typeface="Eras Demi ITC" panose="020B0805030504020804" pitchFamily="34" charset="0"/>
              </a:rPr>
              <a:t>Foundry</a:t>
            </a:r>
            <a:r>
              <a:rPr lang="fr-FR" b="0" i="0" dirty="0">
                <a:solidFill>
                  <a:srgbClr val="ECECEC"/>
                </a:solidFill>
                <a:effectLst/>
                <a:latin typeface="Eras Demi ITC" panose="020B0805030504020804" pitchFamily="34" charset="0"/>
              </a:rPr>
              <a:t> permet aux développeurs de déployer et d'exécuter des applications sans se soucier de l'infrastructure sous-jacente. Il prend en charge différents langages de programmation et </a:t>
            </a:r>
            <a:r>
              <a:rPr lang="fr-FR" b="0" i="0" dirty="0" err="1">
                <a:solidFill>
                  <a:srgbClr val="ECECEC"/>
                </a:solidFill>
                <a:effectLst/>
                <a:latin typeface="Eras Demi ITC" panose="020B0805030504020804" pitchFamily="34" charset="0"/>
              </a:rPr>
              <a:t>frameworks</a:t>
            </a:r>
            <a:r>
              <a:rPr lang="fr-FR" b="0" i="0" dirty="0">
                <a:solidFill>
                  <a:srgbClr val="ECECEC"/>
                </a:solidFill>
                <a:effectLst/>
                <a:latin typeface="Eras Demi ITC" panose="020B0805030504020804" pitchFamily="34" charset="0"/>
              </a:rPr>
              <a:t>, et offre des fonctionnalités telles que la scalabilité, la haute disponibilité et l'automatisation des tâches de déploiement. Il est largement utilisé dans les environnements d'entreprise pour la construction et la gestion d'applications cloud-native.</a:t>
            </a:r>
            <a:endParaRPr lang="fr-FR" dirty="0">
              <a:latin typeface="Eras Demi ITC" panose="020B0805030504020804" pitchFamily="34" charset="0"/>
            </a:endParaRPr>
          </a:p>
        </p:txBody>
      </p:sp>
      <p:pic>
        <p:nvPicPr>
          <p:cNvPr id="14" name="Image 13">
            <a:extLst>
              <a:ext uri="{FF2B5EF4-FFF2-40B4-BE49-F238E27FC236}">
                <a16:creationId xmlns:a16="http://schemas.microsoft.com/office/drawing/2014/main" id="{955C15A0-F6EB-49DA-B72F-353D64C16E28}"/>
              </a:ext>
            </a:extLst>
          </p:cNvPr>
          <p:cNvPicPr>
            <a:picLocks noChangeAspect="1"/>
          </p:cNvPicPr>
          <p:nvPr/>
        </p:nvPicPr>
        <p:blipFill>
          <a:blip r:embed="rId4"/>
          <a:stretch>
            <a:fillRect/>
          </a:stretch>
        </p:blipFill>
        <p:spPr>
          <a:xfrm rot="13509089" flipH="1" flipV="1">
            <a:off x="13590052" y="-1971908"/>
            <a:ext cx="17300780" cy="9731692"/>
          </a:xfrm>
          <a:prstGeom prst="rect">
            <a:avLst/>
          </a:prstGeom>
        </p:spPr>
      </p:pic>
      <p:pic>
        <p:nvPicPr>
          <p:cNvPr id="15" name="Image 14">
            <a:extLst>
              <a:ext uri="{FF2B5EF4-FFF2-40B4-BE49-F238E27FC236}">
                <a16:creationId xmlns:a16="http://schemas.microsoft.com/office/drawing/2014/main" id="{E85A313B-945C-4711-AE40-1F2EB6A07562}"/>
              </a:ext>
            </a:extLst>
          </p:cNvPr>
          <p:cNvPicPr>
            <a:picLocks noChangeAspect="1"/>
          </p:cNvPicPr>
          <p:nvPr/>
        </p:nvPicPr>
        <p:blipFill>
          <a:blip r:embed="rId5"/>
          <a:stretch>
            <a:fillRect/>
          </a:stretch>
        </p:blipFill>
        <p:spPr>
          <a:xfrm rot="13509089" flipH="1" flipV="1">
            <a:off x="16644153" y="-3396327"/>
            <a:ext cx="13182991" cy="9037558"/>
          </a:xfrm>
          <a:prstGeom prst="rect">
            <a:avLst/>
          </a:prstGeom>
        </p:spPr>
      </p:pic>
      <p:pic>
        <p:nvPicPr>
          <p:cNvPr id="16" name="Image 15">
            <a:extLst>
              <a:ext uri="{FF2B5EF4-FFF2-40B4-BE49-F238E27FC236}">
                <a16:creationId xmlns:a16="http://schemas.microsoft.com/office/drawing/2014/main" id="{A8219FC3-141E-4FAD-929F-0D98951F28E9}"/>
              </a:ext>
            </a:extLst>
          </p:cNvPr>
          <p:cNvPicPr>
            <a:picLocks noChangeAspect="1"/>
          </p:cNvPicPr>
          <p:nvPr/>
        </p:nvPicPr>
        <p:blipFill>
          <a:blip r:embed="rId6"/>
          <a:stretch>
            <a:fillRect/>
          </a:stretch>
        </p:blipFill>
        <p:spPr>
          <a:xfrm rot="13509089" flipH="1" flipV="1">
            <a:off x="13829459" y="202630"/>
            <a:ext cx="17754420" cy="15696130"/>
          </a:xfrm>
          <a:prstGeom prst="rect">
            <a:avLst/>
          </a:prstGeom>
        </p:spPr>
      </p:pic>
      <p:pic>
        <p:nvPicPr>
          <p:cNvPr id="17" name="Image 16">
            <a:extLst>
              <a:ext uri="{FF2B5EF4-FFF2-40B4-BE49-F238E27FC236}">
                <a16:creationId xmlns:a16="http://schemas.microsoft.com/office/drawing/2014/main" id="{EA308359-0E03-44E8-9EA9-4D856AA56E1E}"/>
              </a:ext>
            </a:extLst>
          </p:cNvPr>
          <p:cNvPicPr>
            <a:picLocks noChangeAspect="1"/>
          </p:cNvPicPr>
          <p:nvPr/>
        </p:nvPicPr>
        <p:blipFill>
          <a:blip r:embed="rId7"/>
          <a:stretch>
            <a:fillRect/>
          </a:stretch>
        </p:blipFill>
        <p:spPr>
          <a:xfrm rot="13509089" flipH="1" flipV="1">
            <a:off x="17249587" y="-3417686"/>
            <a:ext cx="10147724" cy="10147724"/>
          </a:xfrm>
          <a:prstGeom prst="rect">
            <a:avLst/>
          </a:prstGeom>
        </p:spPr>
      </p:pic>
      <p:pic>
        <p:nvPicPr>
          <p:cNvPr id="18" name="Image 17">
            <a:extLst>
              <a:ext uri="{FF2B5EF4-FFF2-40B4-BE49-F238E27FC236}">
                <a16:creationId xmlns:a16="http://schemas.microsoft.com/office/drawing/2014/main" id="{13D94ECA-7A0F-476A-BB68-1E7CE27A648F}"/>
              </a:ext>
            </a:extLst>
          </p:cNvPr>
          <p:cNvPicPr>
            <a:picLocks noChangeAspect="1"/>
          </p:cNvPicPr>
          <p:nvPr/>
        </p:nvPicPr>
        <p:blipFill>
          <a:blip r:embed="rId8"/>
          <a:stretch>
            <a:fillRect/>
          </a:stretch>
        </p:blipFill>
        <p:spPr>
          <a:xfrm rot="13509089" flipH="1" flipV="1">
            <a:off x="13686819" y="-851094"/>
            <a:ext cx="12589172" cy="7081406"/>
          </a:xfrm>
          <a:prstGeom prst="rect">
            <a:avLst/>
          </a:prstGeom>
        </p:spPr>
      </p:pic>
      <p:pic>
        <p:nvPicPr>
          <p:cNvPr id="19" name="Image 18">
            <a:extLst>
              <a:ext uri="{FF2B5EF4-FFF2-40B4-BE49-F238E27FC236}">
                <a16:creationId xmlns:a16="http://schemas.microsoft.com/office/drawing/2014/main" id="{731EFF09-A79B-4012-8CF7-BE466AC06BC7}"/>
              </a:ext>
            </a:extLst>
          </p:cNvPr>
          <p:cNvPicPr>
            <a:picLocks noChangeAspect="1"/>
          </p:cNvPicPr>
          <p:nvPr/>
        </p:nvPicPr>
        <p:blipFill>
          <a:blip r:embed="rId9"/>
          <a:stretch>
            <a:fillRect/>
          </a:stretch>
        </p:blipFill>
        <p:spPr>
          <a:xfrm rot="13509089" flipH="1" flipV="1">
            <a:off x="14584868" y="-3594921"/>
            <a:ext cx="9209841" cy="5633833"/>
          </a:xfrm>
          <a:prstGeom prst="rect">
            <a:avLst/>
          </a:prstGeom>
        </p:spPr>
      </p:pic>
      <p:pic>
        <p:nvPicPr>
          <p:cNvPr id="20" name="Image 19">
            <a:extLst>
              <a:ext uri="{FF2B5EF4-FFF2-40B4-BE49-F238E27FC236}">
                <a16:creationId xmlns:a16="http://schemas.microsoft.com/office/drawing/2014/main" id="{1858D2F5-DC21-4720-90D5-442125A64550}"/>
              </a:ext>
            </a:extLst>
          </p:cNvPr>
          <p:cNvPicPr>
            <a:picLocks noChangeAspect="1"/>
          </p:cNvPicPr>
          <p:nvPr/>
        </p:nvPicPr>
        <p:blipFill>
          <a:blip r:embed="rId10"/>
          <a:stretch>
            <a:fillRect/>
          </a:stretch>
        </p:blipFill>
        <p:spPr>
          <a:xfrm rot="13509089" flipH="1" flipV="1">
            <a:off x="15518707" y="-2554723"/>
            <a:ext cx="7791511" cy="8537719"/>
          </a:xfrm>
          <a:prstGeom prst="rect">
            <a:avLst/>
          </a:prstGeom>
        </p:spPr>
      </p:pic>
      <p:sp>
        <p:nvSpPr>
          <p:cNvPr id="22" name="Google Shape;2375;p51">
            <a:extLst>
              <a:ext uri="{FF2B5EF4-FFF2-40B4-BE49-F238E27FC236}">
                <a16:creationId xmlns:a16="http://schemas.microsoft.com/office/drawing/2014/main" id="{D1C80000-D23F-49A6-BA87-2F5045308035}"/>
              </a:ext>
            </a:extLst>
          </p:cNvPr>
          <p:cNvSpPr>
            <a:spLocks/>
          </p:cNvSpPr>
          <p:nvPr/>
        </p:nvSpPr>
        <p:spPr>
          <a:xfrm>
            <a:off x="-626400" y="-882000"/>
            <a:ext cx="3301200" cy="3301200"/>
          </a:xfrm>
          <a:prstGeom prst="ellipse">
            <a:avLst/>
          </a:prstGeom>
          <a:blipFill>
            <a:blip r:embed="rId11"/>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 name="Groupe 22">
            <a:extLst>
              <a:ext uri="{FF2B5EF4-FFF2-40B4-BE49-F238E27FC236}">
                <a16:creationId xmlns:a16="http://schemas.microsoft.com/office/drawing/2014/main" id="{07EFCAE8-B5F7-49F4-9415-AD4A659D3EB5}"/>
              </a:ext>
            </a:extLst>
          </p:cNvPr>
          <p:cNvGrpSpPr/>
          <p:nvPr/>
        </p:nvGrpSpPr>
        <p:grpSpPr>
          <a:xfrm>
            <a:off x="8173532" y="4268234"/>
            <a:ext cx="868840" cy="803676"/>
            <a:chOff x="5787378" y="4332365"/>
            <a:chExt cx="868840" cy="803676"/>
          </a:xfrm>
        </p:grpSpPr>
        <p:pic>
          <p:nvPicPr>
            <p:cNvPr id="24" name="Image 23">
              <a:extLst>
                <a:ext uri="{FF2B5EF4-FFF2-40B4-BE49-F238E27FC236}">
                  <a16:creationId xmlns:a16="http://schemas.microsoft.com/office/drawing/2014/main" id="{47BE8D99-D87A-48EE-922D-08705ACBF988}"/>
                </a:ext>
              </a:extLst>
            </p:cNvPr>
            <p:cNvPicPr>
              <a:picLocks noChangeAspect="1"/>
            </p:cNvPicPr>
            <p:nvPr/>
          </p:nvPicPr>
          <p:blipFill>
            <a:blip r:embed="rId12"/>
            <a:stretch>
              <a:fillRect/>
            </a:stretch>
          </p:blipFill>
          <p:spPr>
            <a:xfrm>
              <a:off x="5787378" y="4332365"/>
              <a:ext cx="868840" cy="803676"/>
            </a:xfrm>
            <a:prstGeom prst="rect">
              <a:avLst/>
            </a:prstGeom>
          </p:spPr>
        </p:pic>
        <p:sp>
          <p:nvSpPr>
            <p:cNvPr id="25" name="Rectangle 24">
              <a:extLst>
                <a:ext uri="{FF2B5EF4-FFF2-40B4-BE49-F238E27FC236}">
                  <a16:creationId xmlns:a16="http://schemas.microsoft.com/office/drawing/2014/main" id="{DF4C8DB2-9713-444E-B31B-33F8B62D81E1}"/>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104906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Cloud </a:t>
            </a:r>
            <a:r>
              <a:rPr lang="fr-FR" dirty="0" err="1">
                <a:solidFill>
                  <a:schemeClr val="accent3"/>
                </a:solidFill>
              </a:rPr>
              <a:t>Foundry</a:t>
            </a:r>
            <a:r>
              <a:rPr lang="fr-FR" dirty="0">
                <a:solidFill>
                  <a:schemeClr val="accent3"/>
                </a:solidFill>
              </a:rPr>
              <a:t> :</a:t>
            </a:r>
            <a:endParaRPr lang="fr-FR" b="0" dirty="0">
              <a:solidFill>
                <a:schemeClr val="accent3"/>
              </a:solidFill>
            </a:endParaRPr>
          </a:p>
        </p:txBody>
      </p:sp>
      <p:pic>
        <p:nvPicPr>
          <p:cNvPr id="3" name="Image 2">
            <a:extLst>
              <a:ext uri="{FF2B5EF4-FFF2-40B4-BE49-F238E27FC236}">
                <a16:creationId xmlns:a16="http://schemas.microsoft.com/office/drawing/2014/main" id="{A1B4924E-6C68-4DF2-9A1B-81BD6C989A33}"/>
              </a:ext>
            </a:extLst>
          </p:cNvPr>
          <p:cNvPicPr>
            <a:picLocks noChangeAspect="1"/>
          </p:cNvPicPr>
          <p:nvPr/>
        </p:nvPicPr>
        <p:blipFill>
          <a:blip r:embed="rId3"/>
          <a:stretch>
            <a:fillRect/>
          </a:stretch>
        </p:blipFill>
        <p:spPr>
          <a:xfrm>
            <a:off x="3417422" y="2340361"/>
            <a:ext cx="2309156" cy="1423430"/>
          </a:xfrm>
          <a:prstGeom prst="rect">
            <a:avLst/>
          </a:prstGeom>
        </p:spPr>
      </p:pic>
      <p:pic>
        <p:nvPicPr>
          <p:cNvPr id="7" name="Image 6">
            <a:extLst>
              <a:ext uri="{FF2B5EF4-FFF2-40B4-BE49-F238E27FC236}">
                <a16:creationId xmlns:a16="http://schemas.microsoft.com/office/drawing/2014/main" id="{1B6C9705-F267-4BCD-96A9-0E581E7D28CE}"/>
              </a:ext>
            </a:extLst>
          </p:cNvPr>
          <p:cNvPicPr>
            <a:picLocks noChangeAspect="1"/>
          </p:cNvPicPr>
          <p:nvPr/>
        </p:nvPicPr>
        <p:blipFill>
          <a:blip r:embed="rId4"/>
          <a:stretch>
            <a:fillRect/>
          </a:stretch>
        </p:blipFill>
        <p:spPr>
          <a:xfrm>
            <a:off x="3025020" y="1117024"/>
            <a:ext cx="1861194" cy="1046922"/>
          </a:xfrm>
          <a:prstGeom prst="rect">
            <a:avLst/>
          </a:prstGeom>
        </p:spPr>
      </p:pic>
      <p:pic>
        <p:nvPicPr>
          <p:cNvPr id="9" name="Image 8">
            <a:extLst>
              <a:ext uri="{FF2B5EF4-FFF2-40B4-BE49-F238E27FC236}">
                <a16:creationId xmlns:a16="http://schemas.microsoft.com/office/drawing/2014/main" id="{9861A5C8-0AD1-4232-92B6-AC9A7E7ABB49}"/>
              </a:ext>
            </a:extLst>
          </p:cNvPr>
          <p:cNvPicPr>
            <a:picLocks noChangeAspect="1"/>
          </p:cNvPicPr>
          <p:nvPr/>
        </p:nvPicPr>
        <p:blipFill>
          <a:blip r:embed="rId5"/>
          <a:stretch>
            <a:fillRect/>
          </a:stretch>
        </p:blipFill>
        <p:spPr>
          <a:xfrm>
            <a:off x="5577396" y="1270705"/>
            <a:ext cx="1418208" cy="972248"/>
          </a:xfrm>
          <a:prstGeom prst="rect">
            <a:avLst/>
          </a:prstGeom>
        </p:spPr>
      </p:pic>
      <p:pic>
        <p:nvPicPr>
          <p:cNvPr id="11" name="Image 10">
            <a:extLst>
              <a:ext uri="{FF2B5EF4-FFF2-40B4-BE49-F238E27FC236}">
                <a16:creationId xmlns:a16="http://schemas.microsoft.com/office/drawing/2014/main" id="{0C593A86-4511-40E7-972C-D1FB1E52D2DC}"/>
              </a:ext>
            </a:extLst>
          </p:cNvPr>
          <p:cNvPicPr>
            <a:picLocks noChangeAspect="1"/>
          </p:cNvPicPr>
          <p:nvPr/>
        </p:nvPicPr>
        <p:blipFill>
          <a:blip r:embed="rId6"/>
          <a:stretch>
            <a:fillRect/>
          </a:stretch>
        </p:blipFill>
        <p:spPr>
          <a:xfrm>
            <a:off x="5631447" y="3445429"/>
            <a:ext cx="1909996" cy="1688568"/>
          </a:xfrm>
          <a:prstGeom prst="rect">
            <a:avLst/>
          </a:prstGeom>
        </p:spPr>
      </p:pic>
      <p:pic>
        <p:nvPicPr>
          <p:cNvPr id="13" name="Image 12">
            <a:extLst>
              <a:ext uri="{FF2B5EF4-FFF2-40B4-BE49-F238E27FC236}">
                <a16:creationId xmlns:a16="http://schemas.microsoft.com/office/drawing/2014/main" id="{96A14D53-B8FB-41BA-81F0-B33A6F13B714}"/>
              </a:ext>
            </a:extLst>
          </p:cNvPr>
          <p:cNvPicPr>
            <a:picLocks noChangeAspect="1"/>
          </p:cNvPicPr>
          <p:nvPr/>
        </p:nvPicPr>
        <p:blipFill>
          <a:blip r:embed="rId7"/>
          <a:stretch>
            <a:fillRect/>
          </a:stretch>
        </p:blipFill>
        <p:spPr>
          <a:xfrm>
            <a:off x="6449765" y="2502851"/>
            <a:ext cx="1091678" cy="1091678"/>
          </a:xfrm>
          <a:prstGeom prst="rect">
            <a:avLst/>
          </a:prstGeom>
        </p:spPr>
      </p:pic>
      <p:pic>
        <p:nvPicPr>
          <p:cNvPr id="15" name="Image 14">
            <a:extLst>
              <a:ext uri="{FF2B5EF4-FFF2-40B4-BE49-F238E27FC236}">
                <a16:creationId xmlns:a16="http://schemas.microsoft.com/office/drawing/2014/main" id="{B384D78A-41F5-4066-9694-692CA4D90053}"/>
              </a:ext>
            </a:extLst>
          </p:cNvPr>
          <p:cNvPicPr>
            <a:picLocks noChangeAspect="1"/>
          </p:cNvPicPr>
          <p:nvPr/>
        </p:nvPicPr>
        <p:blipFill>
          <a:blip r:embed="rId8"/>
          <a:stretch>
            <a:fillRect/>
          </a:stretch>
        </p:blipFill>
        <p:spPr>
          <a:xfrm>
            <a:off x="1818982" y="3940207"/>
            <a:ext cx="1354326" cy="761808"/>
          </a:xfrm>
          <a:prstGeom prst="rect">
            <a:avLst/>
          </a:prstGeom>
        </p:spPr>
      </p:pic>
      <p:pic>
        <p:nvPicPr>
          <p:cNvPr id="17" name="Image 16">
            <a:extLst>
              <a:ext uri="{FF2B5EF4-FFF2-40B4-BE49-F238E27FC236}">
                <a16:creationId xmlns:a16="http://schemas.microsoft.com/office/drawing/2014/main" id="{34CBF8F4-DE0E-4B04-AEFD-F4456A62C451}"/>
              </a:ext>
            </a:extLst>
          </p:cNvPr>
          <p:cNvPicPr>
            <a:picLocks noChangeAspect="1"/>
          </p:cNvPicPr>
          <p:nvPr/>
        </p:nvPicPr>
        <p:blipFill>
          <a:blip r:embed="rId9"/>
          <a:stretch>
            <a:fillRect/>
          </a:stretch>
        </p:blipFill>
        <p:spPr>
          <a:xfrm>
            <a:off x="1960591" y="2442610"/>
            <a:ext cx="990782" cy="606080"/>
          </a:xfrm>
          <a:prstGeom prst="rect">
            <a:avLst/>
          </a:prstGeom>
        </p:spPr>
      </p:pic>
      <p:pic>
        <p:nvPicPr>
          <p:cNvPr id="19" name="Image 18">
            <a:extLst>
              <a:ext uri="{FF2B5EF4-FFF2-40B4-BE49-F238E27FC236}">
                <a16:creationId xmlns:a16="http://schemas.microsoft.com/office/drawing/2014/main" id="{48C6E4DB-0C8C-467B-A4EB-CACAABD6244F}"/>
              </a:ext>
            </a:extLst>
          </p:cNvPr>
          <p:cNvPicPr>
            <a:picLocks noChangeAspect="1"/>
          </p:cNvPicPr>
          <p:nvPr/>
        </p:nvPicPr>
        <p:blipFill>
          <a:blip r:embed="rId10"/>
          <a:stretch>
            <a:fillRect/>
          </a:stretch>
        </p:blipFill>
        <p:spPr>
          <a:xfrm>
            <a:off x="3955617" y="4201304"/>
            <a:ext cx="838200" cy="918476"/>
          </a:xfrm>
          <a:prstGeom prst="rect">
            <a:avLst/>
          </a:prstGeom>
        </p:spPr>
      </p:pic>
      <p:sp>
        <p:nvSpPr>
          <p:cNvPr id="29" name="Google Shape;2375;p51">
            <a:extLst>
              <a:ext uri="{FF2B5EF4-FFF2-40B4-BE49-F238E27FC236}">
                <a16:creationId xmlns:a16="http://schemas.microsoft.com/office/drawing/2014/main" id="{FB0840D9-23A8-45E9-8CE8-A765280C7AA2}"/>
              </a:ext>
            </a:extLst>
          </p:cNvPr>
          <p:cNvSpPr>
            <a:spLocks/>
          </p:cNvSpPr>
          <p:nvPr/>
        </p:nvSpPr>
        <p:spPr>
          <a:xfrm>
            <a:off x="-626400" y="-882000"/>
            <a:ext cx="3301200" cy="3301200"/>
          </a:xfrm>
          <a:prstGeom prst="ellipse">
            <a:avLst/>
          </a:prstGeom>
          <a:blipFill>
            <a:blip r:embed="rId11"/>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roupe 29">
            <a:extLst>
              <a:ext uri="{FF2B5EF4-FFF2-40B4-BE49-F238E27FC236}">
                <a16:creationId xmlns:a16="http://schemas.microsoft.com/office/drawing/2014/main" id="{B4F5A1E7-32FE-48B4-9EC6-9FF2B863E1B2}"/>
              </a:ext>
            </a:extLst>
          </p:cNvPr>
          <p:cNvGrpSpPr/>
          <p:nvPr/>
        </p:nvGrpSpPr>
        <p:grpSpPr>
          <a:xfrm>
            <a:off x="8173532" y="4268234"/>
            <a:ext cx="868840" cy="803676"/>
            <a:chOff x="5787378" y="4332365"/>
            <a:chExt cx="868840" cy="803676"/>
          </a:xfrm>
        </p:grpSpPr>
        <p:pic>
          <p:nvPicPr>
            <p:cNvPr id="31" name="Image 30">
              <a:extLst>
                <a:ext uri="{FF2B5EF4-FFF2-40B4-BE49-F238E27FC236}">
                  <a16:creationId xmlns:a16="http://schemas.microsoft.com/office/drawing/2014/main" id="{5CF850EA-A817-42AF-9AB2-FA9514BCD98B}"/>
                </a:ext>
              </a:extLst>
            </p:cNvPr>
            <p:cNvPicPr>
              <a:picLocks noChangeAspect="1"/>
            </p:cNvPicPr>
            <p:nvPr/>
          </p:nvPicPr>
          <p:blipFill>
            <a:blip r:embed="rId12"/>
            <a:stretch>
              <a:fillRect/>
            </a:stretch>
          </p:blipFill>
          <p:spPr>
            <a:xfrm>
              <a:off x="5787378" y="4332365"/>
              <a:ext cx="868840" cy="803676"/>
            </a:xfrm>
            <a:prstGeom prst="rect">
              <a:avLst/>
            </a:prstGeom>
          </p:spPr>
        </p:pic>
        <p:sp>
          <p:nvSpPr>
            <p:cNvPr id="32" name="Rectangle 31">
              <a:extLst>
                <a:ext uri="{FF2B5EF4-FFF2-40B4-BE49-F238E27FC236}">
                  <a16:creationId xmlns:a16="http://schemas.microsoft.com/office/drawing/2014/main" id="{E8F8F574-B4B0-4570-83DE-6E1B269B64BE}"/>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374711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40"/>
        <p:cNvGrpSpPr/>
        <p:nvPr/>
      </p:nvGrpSpPr>
      <p:grpSpPr>
        <a:xfrm>
          <a:off x="0" y="0"/>
          <a:ext cx="0" cy="0"/>
          <a:chOff x="0" y="0"/>
          <a:chExt cx="0" cy="0"/>
        </a:xfrm>
      </p:grpSpPr>
      <p:sp>
        <p:nvSpPr>
          <p:cNvPr id="4041" name="Google Shape;4041;p81"/>
          <p:cNvSpPr/>
          <p:nvPr/>
        </p:nvSpPr>
        <p:spPr>
          <a:xfrm>
            <a:off x="4906885" y="1167186"/>
            <a:ext cx="109663" cy="114482"/>
          </a:xfrm>
          <a:custGeom>
            <a:avLst/>
            <a:gdLst/>
            <a:ahLst/>
            <a:cxnLst/>
            <a:rect l="l" t="t" r="r" b="b"/>
            <a:pathLst>
              <a:path w="1024" h="1069" extrusionOk="0">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1663067" y="3820309"/>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1479206" y="2335915"/>
            <a:ext cx="54296" cy="55474"/>
          </a:xfrm>
          <a:custGeom>
            <a:avLst/>
            <a:gdLst/>
            <a:ahLst/>
            <a:cxnLst/>
            <a:rect l="l" t="t" r="r" b="b"/>
            <a:pathLst>
              <a:path w="507" h="518" extrusionOk="0">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7409682" y="3904338"/>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2295349" y="487814"/>
            <a:ext cx="647100" cy="647100"/>
          </a:xfrm>
          <a:prstGeom prst="ellipse">
            <a:avLst/>
          </a:prstGeom>
          <a:solidFill>
            <a:srgbClr val="0367EE"/>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3564499" y="487814"/>
            <a:ext cx="647100" cy="647100"/>
          </a:xfrm>
          <a:prstGeom prst="ellipse">
            <a:avLst/>
          </a:prstGeom>
          <a:solidFill>
            <a:srgbClr val="00B0F0"/>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4898499" y="487814"/>
            <a:ext cx="647100" cy="647100"/>
          </a:xfrm>
          <a:prstGeom prst="ellipse">
            <a:avLst/>
          </a:prstGeom>
          <a:solidFill>
            <a:schemeClr val="tx1">
              <a:lumMod val="90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6200999" y="487814"/>
            <a:ext cx="647100" cy="647100"/>
          </a:xfrm>
          <a:prstGeom prst="ellipse">
            <a:avLst/>
          </a:prstGeom>
          <a:solidFill>
            <a:schemeClr val="accent2"/>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5" name="Google Shape;4065;p81"/>
          <p:cNvGrpSpPr/>
          <p:nvPr/>
        </p:nvGrpSpPr>
        <p:grpSpPr>
          <a:xfrm>
            <a:off x="370755" y="493063"/>
            <a:ext cx="1479947" cy="1312670"/>
            <a:chOff x="370755" y="493063"/>
            <a:chExt cx="1479947" cy="1312670"/>
          </a:xfrm>
        </p:grpSpPr>
        <p:grpSp>
          <p:nvGrpSpPr>
            <p:cNvPr id="4066" name="Google Shape;4066;p81"/>
            <p:cNvGrpSpPr/>
            <p:nvPr/>
          </p:nvGrpSpPr>
          <p:grpSpPr>
            <a:xfrm>
              <a:off x="370755" y="493063"/>
              <a:ext cx="1479947" cy="1312670"/>
              <a:chOff x="-1746420" y="-656250"/>
              <a:chExt cx="1479947" cy="1312670"/>
            </a:xfrm>
          </p:grpSpPr>
          <p:sp>
            <p:nvSpPr>
              <p:cNvPr id="4067" name="Google Shape;4067;p81"/>
              <p:cNvSpPr/>
              <p:nvPr/>
            </p:nvSpPr>
            <p:spPr>
              <a:xfrm>
                <a:off x="-1746420" y="-656250"/>
                <a:ext cx="1479947" cy="1312670"/>
              </a:xfrm>
              <a:custGeom>
                <a:avLst/>
                <a:gdLst/>
                <a:ahLst/>
                <a:cxnLst/>
                <a:rect l="l" t="t" r="r" b="b"/>
                <a:pathLst>
                  <a:path w="5273" h="4677" extrusionOk="0">
                    <a:moveTo>
                      <a:pt x="785" y="1"/>
                    </a:moveTo>
                    <a:cubicBezTo>
                      <a:pt x="315" y="1"/>
                      <a:pt x="922" y="1767"/>
                      <a:pt x="922" y="1767"/>
                    </a:cubicBezTo>
                    <a:cubicBezTo>
                      <a:pt x="922" y="1767"/>
                      <a:pt x="0" y="2565"/>
                      <a:pt x="34" y="2936"/>
                    </a:cubicBezTo>
                    <a:cubicBezTo>
                      <a:pt x="54" y="3158"/>
                      <a:pt x="617" y="3203"/>
                      <a:pt x="1063" y="3203"/>
                    </a:cubicBezTo>
                    <a:cubicBezTo>
                      <a:pt x="1361" y="3203"/>
                      <a:pt x="1608" y="3183"/>
                      <a:pt x="1608" y="3183"/>
                    </a:cubicBezTo>
                    <a:cubicBezTo>
                      <a:pt x="1608" y="3183"/>
                      <a:pt x="1956" y="4510"/>
                      <a:pt x="2485" y="4667"/>
                    </a:cubicBezTo>
                    <a:cubicBezTo>
                      <a:pt x="2509" y="4674"/>
                      <a:pt x="2532" y="4677"/>
                      <a:pt x="2554" y="4677"/>
                    </a:cubicBezTo>
                    <a:cubicBezTo>
                      <a:pt x="3024" y="4677"/>
                      <a:pt x="3137" y="3273"/>
                      <a:pt x="3137" y="3273"/>
                    </a:cubicBezTo>
                    <a:cubicBezTo>
                      <a:pt x="3137" y="3273"/>
                      <a:pt x="3340" y="3293"/>
                      <a:pt x="3613" y="3293"/>
                    </a:cubicBezTo>
                    <a:cubicBezTo>
                      <a:pt x="3982" y="3293"/>
                      <a:pt x="4476" y="3256"/>
                      <a:pt x="4767" y="3082"/>
                    </a:cubicBezTo>
                    <a:cubicBezTo>
                      <a:pt x="5273" y="2767"/>
                      <a:pt x="3867" y="1767"/>
                      <a:pt x="3867" y="1767"/>
                    </a:cubicBezTo>
                    <a:cubicBezTo>
                      <a:pt x="3867" y="1767"/>
                      <a:pt x="4115" y="485"/>
                      <a:pt x="3643" y="148"/>
                    </a:cubicBezTo>
                    <a:cubicBezTo>
                      <a:pt x="3566" y="95"/>
                      <a:pt x="3477" y="73"/>
                      <a:pt x="3382" y="73"/>
                    </a:cubicBezTo>
                    <a:cubicBezTo>
                      <a:pt x="2889" y="73"/>
                      <a:pt x="2226" y="665"/>
                      <a:pt x="2226" y="665"/>
                    </a:cubicBezTo>
                    <a:cubicBezTo>
                      <a:pt x="2226" y="665"/>
                      <a:pt x="1293" y="35"/>
                      <a:pt x="798" y="1"/>
                    </a:cubicBezTo>
                    <a:cubicBezTo>
                      <a:pt x="794" y="1"/>
                      <a:pt x="789" y="1"/>
                      <a:pt x="785" y="1"/>
                    </a:cubicBezTo>
                    <a:close/>
                  </a:path>
                </a:pathLst>
              </a:custGeom>
              <a:solidFill>
                <a:srgbClr val="FBD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1537324" y="-618360"/>
                <a:ext cx="370197" cy="186081"/>
              </a:xfrm>
              <a:custGeom>
                <a:avLst/>
                <a:gdLst/>
                <a:ahLst/>
                <a:cxnLst/>
                <a:rect l="l" t="t" r="r" b="b"/>
                <a:pathLst>
                  <a:path w="1319" h="663" extrusionOk="0">
                    <a:moveTo>
                      <a:pt x="121" y="1"/>
                    </a:moveTo>
                    <a:cubicBezTo>
                      <a:pt x="28" y="1"/>
                      <a:pt x="0" y="138"/>
                      <a:pt x="87" y="170"/>
                    </a:cubicBezTo>
                    <a:cubicBezTo>
                      <a:pt x="177" y="215"/>
                      <a:pt x="267" y="237"/>
                      <a:pt x="368" y="271"/>
                    </a:cubicBezTo>
                    <a:cubicBezTo>
                      <a:pt x="458" y="294"/>
                      <a:pt x="548" y="327"/>
                      <a:pt x="627" y="361"/>
                    </a:cubicBezTo>
                    <a:cubicBezTo>
                      <a:pt x="717" y="406"/>
                      <a:pt x="818" y="440"/>
                      <a:pt x="908" y="474"/>
                    </a:cubicBezTo>
                    <a:cubicBezTo>
                      <a:pt x="998" y="519"/>
                      <a:pt x="1076" y="575"/>
                      <a:pt x="1144" y="642"/>
                    </a:cubicBezTo>
                    <a:cubicBezTo>
                      <a:pt x="1161" y="657"/>
                      <a:pt x="1179" y="663"/>
                      <a:pt x="1197" y="663"/>
                    </a:cubicBezTo>
                    <a:cubicBezTo>
                      <a:pt x="1262" y="663"/>
                      <a:pt x="1318" y="580"/>
                      <a:pt x="1256" y="519"/>
                    </a:cubicBezTo>
                    <a:cubicBezTo>
                      <a:pt x="1178" y="440"/>
                      <a:pt x="1099" y="384"/>
                      <a:pt x="998" y="339"/>
                    </a:cubicBezTo>
                    <a:cubicBezTo>
                      <a:pt x="908" y="282"/>
                      <a:pt x="807" y="260"/>
                      <a:pt x="717" y="215"/>
                    </a:cubicBezTo>
                    <a:cubicBezTo>
                      <a:pt x="627" y="170"/>
                      <a:pt x="537" y="136"/>
                      <a:pt x="436" y="114"/>
                    </a:cubicBezTo>
                    <a:cubicBezTo>
                      <a:pt x="334" y="80"/>
                      <a:pt x="233" y="46"/>
                      <a:pt x="132" y="1"/>
                    </a:cubicBezTo>
                    <a:cubicBezTo>
                      <a:pt x="128" y="1"/>
                      <a:pt x="125"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1080683" y="-577945"/>
                <a:ext cx="277858" cy="161944"/>
              </a:xfrm>
              <a:custGeom>
                <a:avLst/>
                <a:gdLst/>
                <a:ahLst/>
                <a:cxnLst/>
                <a:rect l="l" t="t" r="r" b="b"/>
                <a:pathLst>
                  <a:path w="990" h="577" extrusionOk="0">
                    <a:moveTo>
                      <a:pt x="889" y="1"/>
                    </a:moveTo>
                    <a:cubicBezTo>
                      <a:pt x="881" y="1"/>
                      <a:pt x="874" y="2"/>
                      <a:pt x="866" y="4"/>
                    </a:cubicBezTo>
                    <a:cubicBezTo>
                      <a:pt x="798" y="26"/>
                      <a:pt x="720" y="48"/>
                      <a:pt x="652" y="82"/>
                    </a:cubicBezTo>
                    <a:cubicBezTo>
                      <a:pt x="585" y="116"/>
                      <a:pt x="517" y="138"/>
                      <a:pt x="439" y="161"/>
                    </a:cubicBezTo>
                    <a:cubicBezTo>
                      <a:pt x="371" y="195"/>
                      <a:pt x="304" y="228"/>
                      <a:pt x="248" y="273"/>
                    </a:cubicBezTo>
                    <a:lnTo>
                      <a:pt x="56" y="419"/>
                    </a:lnTo>
                    <a:cubicBezTo>
                      <a:pt x="11" y="442"/>
                      <a:pt x="0" y="487"/>
                      <a:pt x="23" y="532"/>
                    </a:cubicBezTo>
                    <a:cubicBezTo>
                      <a:pt x="38" y="562"/>
                      <a:pt x="68" y="577"/>
                      <a:pt x="99" y="577"/>
                    </a:cubicBezTo>
                    <a:cubicBezTo>
                      <a:pt x="115" y="577"/>
                      <a:pt x="131" y="573"/>
                      <a:pt x="146" y="566"/>
                    </a:cubicBezTo>
                    <a:lnTo>
                      <a:pt x="338" y="419"/>
                    </a:lnTo>
                    <a:cubicBezTo>
                      <a:pt x="394" y="386"/>
                      <a:pt x="450" y="352"/>
                      <a:pt x="517" y="318"/>
                    </a:cubicBezTo>
                    <a:cubicBezTo>
                      <a:pt x="540" y="307"/>
                      <a:pt x="574" y="296"/>
                      <a:pt x="607" y="273"/>
                    </a:cubicBezTo>
                    <a:lnTo>
                      <a:pt x="697" y="251"/>
                    </a:lnTo>
                    <a:cubicBezTo>
                      <a:pt x="765" y="217"/>
                      <a:pt x="843" y="183"/>
                      <a:pt x="911" y="172"/>
                    </a:cubicBezTo>
                    <a:cubicBezTo>
                      <a:pt x="956" y="150"/>
                      <a:pt x="990" y="105"/>
                      <a:pt x="978" y="60"/>
                    </a:cubicBezTo>
                    <a:cubicBezTo>
                      <a:pt x="960" y="22"/>
                      <a:pt x="926" y="1"/>
                      <a:pt x="8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1705443" y="-100535"/>
                <a:ext cx="262141" cy="259615"/>
              </a:xfrm>
              <a:custGeom>
                <a:avLst/>
                <a:gdLst/>
                <a:ahLst/>
                <a:cxnLst/>
                <a:rect l="l" t="t" r="r" b="b"/>
                <a:pathLst>
                  <a:path w="934" h="925" extrusionOk="0">
                    <a:moveTo>
                      <a:pt x="838" y="0"/>
                    </a:moveTo>
                    <a:cubicBezTo>
                      <a:pt x="823" y="0"/>
                      <a:pt x="810" y="4"/>
                      <a:pt x="798" y="11"/>
                    </a:cubicBezTo>
                    <a:lnTo>
                      <a:pt x="562" y="191"/>
                    </a:lnTo>
                    <a:cubicBezTo>
                      <a:pt x="472" y="236"/>
                      <a:pt x="405" y="292"/>
                      <a:pt x="349" y="371"/>
                    </a:cubicBezTo>
                    <a:cubicBezTo>
                      <a:pt x="326" y="405"/>
                      <a:pt x="304" y="450"/>
                      <a:pt x="281" y="484"/>
                    </a:cubicBezTo>
                    <a:cubicBezTo>
                      <a:pt x="259" y="506"/>
                      <a:pt x="236" y="540"/>
                      <a:pt x="203" y="573"/>
                    </a:cubicBezTo>
                    <a:cubicBezTo>
                      <a:pt x="169" y="607"/>
                      <a:pt x="135" y="641"/>
                      <a:pt x="113" y="675"/>
                    </a:cubicBezTo>
                    <a:lnTo>
                      <a:pt x="68" y="731"/>
                    </a:lnTo>
                    <a:cubicBezTo>
                      <a:pt x="56" y="742"/>
                      <a:pt x="45" y="765"/>
                      <a:pt x="34" y="776"/>
                    </a:cubicBezTo>
                    <a:cubicBezTo>
                      <a:pt x="0" y="810"/>
                      <a:pt x="0" y="866"/>
                      <a:pt x="34" y="900"/>
                    </a:cubicBezTo>
                    <a:cubicBezTo>
                      <a:pt x="51" y="916"/>
                      <a:pt x="73" y="925"/>
                      <a:pt x="96" y="925"/>
                    </a:cubicBezTo>
                    <a:cubicBezTo>
                      <a:pt x="118" y="925"/>
                      <a:pt x="141" y="916"/>
                      <a:pt x="158" y="900"/>
                    </a:cubicBezTo>
                    <a:cubicBezTo>
                      <a:pt x="180" y="866"/>
                      <a:pt x="203" y="832"/>
                      <a:pt x="225" y="798"/>
                    </a:cubicBezTo>
                    <a:cubicBezTo>
                      <a:pt x="248" y="765"/>
                      <a:pt x="281" y="731"/>
                      <a:pt x="315" y="697"/>
                    </a:cubicBezTo>
                    <a:cubicBezTo>
                      <a:pt x="382" y="641"/>
                      <a:pt x="427" y="562"/>
                      <a:pt x="472" y="495"/>
                    </a:cubicBezTo>
                    <a:cubicBezTo>
                      <a:pt x="484" y="461"/>
                      <a:pt x="506" y="439"/>
                      <a:pt x="529" y="416"/>
                    </a:cubicBezTo>
                    <a:lnTo>
                      <a:pt x="641" y="337"/>
                    </a:lnTo>
                    <a:lnTo>
                      <a:pt x="877" y="158"/>
                    </a:lnTo>
                    <a:cubicBezTo>
                      <a:pt x="922" y="135"/>
                      <a:pt x="933" y="79"/>
                      <a:pt x="911" y="45"/>
                    </a:cubicBezTo>
                    <a:cubicBezTo>
                      <a:pt x="896" y="15"/>
                      <a:pt x="866"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1206982" y="313444"/>
                <a:ext cx="210499" cy="300031"/>
              </a:xfrm>
              <a:custGeom>
                <a:avLst/>
                <a:gdLst/>
                <a:ahLst/>
                <a:cxnLst/>
                <a:rect l="l" t="t" r="r" b="b"/>
                <a:pathLst>
                  <a:path w="750" h="1069" extrusionOk="0">
                    <a:moveTo>
                      <a:pt x="131" y="0"/>
                    </a:moveTo>
                    <a:cubicBezTo>
                      <a:pt x="110" y="0"/>
                      <a:pt x="87" y="9"/>
                      <a:pt x="68" y="32"/>
                    </a:cubicBezTo>
                    <a:lnTo>
                      <a:pt x="57" y="32"/>
                    </a:lnTo>
                    <a:cubicBezTo>
                      <a:pt x="12" y="122"/>
                      <a:pt x="1" y="223"/>
                      <a:pt x="34" y="313"/>
                    </a:cubicBezTo>
                    <a:cubicBezTo>
                      <a:pt x="57" y="414"/>
                      <a:pt x="90" y="515"/>
                      <a:pt x="147" y="594"/>
                    </a:cubicBezTo>
                    <a:cubicBezTo>
                      <a:pt x="203" y="672"/>
                      <a:pt x="270" y="751"/>
                      <a:pt x="338" y="819"/>
                    </a:cubicBezTo>
                    <a:cubicBezTo>
                      <a:pt x="383" y="852"/>
                      <a:pt x="417" y="897"/>
                      <a:pt x="450" y="931"/>
                    </a:cubicBezTo>
                    <a:cubicBezTo>
                      <a:pt x="495" y="976"/>
                      <a:pt x="540" y="998"/>
                      <a:pt x="574" y="1043"/>
                    </a:cubicBezTo>
                    <a:cubicBezTo>
                      <a:pt x="592" y="1061"/>
                      <a:pt x="611" y="1069"/>
                      <a:pt x="630" y="1069"/>
                    </a:cubicBezTo>
                    <a:cubicBezTo>
                      <a:pt x="694" y="1069"/>
                      <a:pt x="750" y="981"/>
                      <a:pt x="698" y="920"/>
                    </a:cubicBezTo>
                    <a:cubicBezTo>
                      <a:pt x="664" y="886"/>
                      <a:pt x="630" y="864"/>
                      <a:pt x="596" y="830"/>
                    </a:cubicBezTo>
                    <a:lnTo>
                      <a:pt x="495" y="740"/>
                    </a:lnTo>
                    <a:cubicBezTo>
                      <a:pt x="439" y="684"/>
                      <a:pt x="383" y="616"/>
                      <a:pt x="327" y="549"/>
                    </a:cubicBezTo>
                    <a:cubicBezTo>
                      <a:pt x="282" y="493"/>
                      <a:pt x="237" y="425"/>
                      <a:pt x="214" y="346"/>
                    </a:cubicBezTo>
                    <a:cubicBezTo>
                      <a:pt x="203" y="301"/>
                      <a:pt x="192" y="256"/>
                      <a:pt x="192" y="211"/>
                    </a:cubicBezTo>
                    <a:cubicBezTo>
                      <a:pt x="192" y="200"/>
                      <a:pt x="192" y="178"/>
                      <a:pt x="192" y="167"/>
                    </a:cubicBezTo>
                    <a:cubicBezTo>
                      <a:pt x="192" y="155"/>
                      <a:pt x="192" y="155"/>
                      <a:pt x="192" y="144"/>
                    </a:cubicBezTo>
                    <a:cubicBezTo>
                      <a:pt x="192" y="138"/>
                      <a:pt x="194" y="136"/>
                      <a:pt x="196" y="136"/>
                    </a:cubicBezTo>
                    <a:cubicBezTo>
                      <a:pt x="197" y="136"/>
                      <a:pt x="197" y="138"/>
                      <a:pt x="192" y="144"/>
                    </a:cubicBezTo>
                    <a:cubicBezTo>
                      <a:pt x="251" y="85"/>
                      <a:pt x="196"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81"/>
            <p:cNvGrpSpPr/>
            <p:nvPr/>
          </p:nvGrpSpPr>
          <p:grpSpPr>
            <a:xfrm>
              <a:off x="965763" y="908517"/>
              <a:ext cx="198770" cy="258655"/>
              <a:chOff x="1011338" y="906267"/>
              <a:chExt cx="198770" cy="258655"/>
            </a:xfrm>
          </p:grpSpPr>
          <p:grpSp>
            <p:nvGrpSpPr>
              <p:cNvPr id="4073" name="Google Shape;4073;p81"/>
              <p:cNvGrpSpPr/>
              <p:nvPr/>
            </p:nvGrpSpPr>
            <p:grpSpPr>
              <a:xfrm rot="-464811">
                <a:off x="1026622" y="916517"/>
                <a:ext cx="168203" cy="238155"/>
                <a:chOff x="6083334" y="4589382"/>
                <a:chExt cx="168198" cy="238149"/>
              </a:xfrm>
            </p:grpSpPr>
            <p:sp>
              <p:nvSpPr>
                <p:cNvPr id="4074" name="Google Shape;4074;p8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6219354" y="4626696"/>
                  <a:ext cx="0" cy="114"/>
                </a:xfrm>
                <a:custGeom>
                  <a:avLst/>
                  <a:gdLst/>
                  <a:ahLst/>
                  <a:cxnLst/>
                  <a:rect l="l" t="t" r="r" b="b"/>
                  <a:pathLst>
                    <a:path h="1" extrusionOk="0">
                      <a:moveTo>
                        <a:pt x="0" y="0"/>
                      </a:moveTo>
                      <a:lnTo>
                        <a:pt x="0" y="0"/>
                      </a:lnTo>
                      <a:lnTo>
                        <a:pt x="0" y="0"/>
                      </a:ln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7" name="Google Shape;4077;p81"/>
              <p:cNvSpPr/>
              <p:nvPr/>
            </p:nvSpPr>
            <p:spPr>
              <a:xfrm rot="-464821">
                <a:off x="1150977" y="938618"/>
                <a:ext cx="34805" cy="48270"/>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8" name="Google Shape;4078;p81"/>
          <p:cNvGrpSpPr/>
          <p:nvPr/>
        </p:nvGrpSpPr>
        <p:grpSpPr>
          <a:xfrm>
            <a:off x="7409675" y="397678"/>
            <a:ext cx="943596" cy="797931"/>
            <a:chOff x="7409675" y="397678"/>
            <a:chExt cx="943596" cy="797931"/>
          </a:xfrm>
        </p:grpSpPr>
        <p:grpSp>
          <p:nvGrpSpPr>
            <p:cNvPr id="4079" name="Google Shape;4079;p81"/>
            <p:cNvGrpSpPr/>
            <p:nvPr/>
          </p:nvGrpSpPr>
          <p:grpSpPr>
            <a:xfrm>
              <a:off x="7409675" y="397678"/>
              <a:ext cx="943596" cy="797931"/>
              <a:chOff x="-3125325" y="-376147"/>
              <a:chExt cx="943596" cy="797931"/>
            </a:xfrm>
          </p:grpSpPr>
          <p:sp>
            <p:nvSpPr>
              <p:cNvPr id="4080" name="Google Shape;4080;p81"/>
              <p:cNvSpPr/>
              <p:nvPr/>
            </p:nvSpPr>
            <p:spPr>
              <a:xfrm>
                <a:off x="-3125325" y="-376147"/>
                <a:ext cx="943596" cy="797931"/>
              </a:xfrm>
              <a:custGeom>
                <a:avLst/>
                <a:gdLst/>
                <a:ahLst/>
                <a:cxnLst/>
                <a:rect l="l" t="t" r="r" b="b"/>
                <a:pathLst>
                  <a:path w="3362" h="2843" extrusionOk="0">
                    <a:moveTo>
                      <a:pt x="1751" y="1"/>
                    </a:moveTo>
                    <a:cubicBezTo>
                      <a:pt x="1432" y="1"/>
                      <a:pt x="1192" y="690"/>
                      <a:pt x="1192" y="690"/>
                    </a:cubicBezTo>
                    <a:cubicBezTo>
                      <a:pt x="1192" y="690"/>
                      <a:pt x="963" y="658"/>
                      <a:pt x="720" y="658"/>
                    </a:cubicBezTo>
                    <a:cubicBezTo>
                      <a:pt x="553" y="658"/>
                      <a:pt x="380" y="673"/>
                      <a:pt x="270" y="724"/>
                    </a:cubicBezTo>
                    <a:cubicBezTo>
                      <a:pt x="0" y="847"/>
                      <a:pt x="821" y="1679"/>
                      <a:pt x="821" y="1679"/>
                    </a:cubicBezTo>
                    <a:cubicBezTo>
                      <a:pt x="821" y="1679"/>
                      <a:pt x="562" y="2387"/>
                      <a:pt x="675" y="2579"/>
                    </a:cubicBezTo>
                    <a:cubicBezTo>
                      <a:pt x="694" y="2609"/>
                      <a:pt x="730" y="2622"/>
                      <a:pt x="776" y="2622"/>
                    </a:cubicBezTo>
                    <a:cubicBezTo>
                      <a:pt x="1022" y="2622"/>
                      <a:pt x="1563" y="2264"/>
                      <a:pt x="1563" y="2264"/>
                    </a:cubicBezTo>
                    <a:cubicBezTo>
                      <a:pt x="1563" y="2264"/>
                      <a:pt x="2060" y="2842"/>
                      <a:pt x="2380" y="2842"/>
                    </a:cubicBezTo>
                    <a:cubicBezTo>
                      <a:pt x="2396" y="2842"/>
                      <a:pt x="2413" y="2840"/>
                      <a:pt x="2428" y="2837"/>
                    </a:cubicBezTo>
                    <a:cubicBezTo>
                      <a:pt x="2743" y="2770"/>
                      <a:pt x="2384" y="1882"/>
                      <a:pt x="2384" y="1882"/>
                    </a:cubicBezTo>
                    <a:cubicBezTo>
                      <a:pt x="2384" y="1882"/>
                      <a:pt x="3002" y="1612"/>
                      <a:pt x="3182" y="1297"/>
                    </a:cubicBezTo>
                    <a:cubicBezTo>
                      <a:pt x="3362" y="982"/>
                      <a:pt x="2350" y="836"/>
                      <a:pt x="2350" y="836"/>
                    </a:cubicBezTo>
                    <a:cubicBezTo>
                      <a:pt x="2350" y="836"/>
                      <a:pt x="2125" y="49"/>
                      <a:pt x="1788" y="4"/>
                    </a:cubicBezTo>
                    <a:cubicBezTo>
                      <a:pt x="1775" y="2"/>
                      <a:pt x="1763" y="1"/>
                      <a:pt x="1751" y="1"/>
                    </a:cubicBezTo>
                    <a:close/>
                  </a:path>
                </a:pathLst>
              </a:custGeom>
              <a:solidFill>
                <a:srgbClr val="FBD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1" name="Google Shape;4081;p81"/>
              <p:cNvGrpSpPr/>
              <p:nvPr/>
            </p:nvGrpSpPr>
            <p:grpSpPr>
              <a:xfrm>
                <a:off x="-3040284" y="-323102"/>
                <a:ext cx="774635" cy="718220"/>
                <a:chOff x="-3040284" y="-323102"/>
                <a:chExt cx="774635" cy="718220"/>
              </a:xfrm>
            </p:grpSpPr>
            <p:sp>
              <p:nvSpPr>
                <p:cNvPr id="4082" name="Google Shape;4082;p81"/>
                <p:cNvSpPr/>
                <p:nvPr/>
              </p:nvSpPr>
              <p:spPr>
                <a:xfrm>
                  <a:off x="-3040284" y="-173227"/>
                  <a:ext cx="231829" cy="50800"/>
                </a:xfrm>
                <a:custGeom>
                  <a:avLst/>
                  <a:gdLst/>
                  <a:ahLst/>
                  <a:cxnLst/>
                  <a:rect l="l" t="t" r="r" b="b"/>
                  <a:pathLst>
                    <a:path w="826" h="181" extrusionOk="0">
                      <a:moveTo>
                        <a:pt x="597" y="1"/>
                      </a:moveTo>
                      <a:cubicBezTo>
                        <a:pt x="529" y="1"/>
                        <a:pt x="462" y="23"/>
                        <a:pt x="405" y="23"/>
                      </a:cubicBezTo>
                      <a:cubicBezTo>
                        <a:pt x="338" y="23"/>
                        <a:pt x="282" y="34"/>
                        <a:pt x="226" y="46"/>
                      </a:cubicBezTo>
                      <a:cubicBezTo>
                        <a:pt x="169" y="57"/>
                        <a:pt x="113" y="68"/>
                        <a:pt x="57" y="68"/>
                      </a:cubicBezTo>
                      <a:cubicBezTo>
                        <a:pt x="23" y="68"/>
                        <a:pt x="1" y="90"/>
                        <a:pt x="1" y="124"/>
                      </a:cubicBezTo>
                      <a:cubicBezTo>
                        <a:pt x="1" y="147"/>
                        <a:pt x="23" y="180"/>
                        <a:pt x="57" y="180"/>
                      </a:cubicBezTo>
                      <a:cubicBezTo>
                        <a:pt x="113" y="180"/>
                        <a:pt x="169" y="158"/>
                        <a:pt x="226" y="147"/>
                      </a:cubicBezTo>
                      <a:cubicBezTo>
                        <a:pt x="282" y="135"/>
                        <a:pt x="338" y="124"/>
                        <a:pt x="394" y="124"/>
                      </a:cubicBezTo>
                      <a:cubicBezTo>
                        <a:pt x="450" y="124"/>
                        <a:pt x="507" y="113"/>
                        <a:pt x="574" y="113"/>
                      </a:cubicBezTo>
                      <a:cubicBezTo>
                        <a:pt x="589" y="110"/>
                        <a:pt x="604" y="109"/>
                        <a:pt x="619" y="109"/>
                      </a:cubicBezTo>
                      <a:cubicBezTo>
                        <a:pt x="660" y="109"/>
                        <a:pt x="702" y="119"/>
                        <a:pt x="743" y="135"/>
                      </a:cubicBezTo>
                      <a:cubicBezTo>
                        <a:pt x="749" y="138"/>
                        <a:pt x="756" y="139"/>
                        <a:pt x="761" y="139"/>
                      </a:cubicBezTo>
                      <a:cubicBezTo>
                        <a:pt x="814" y="139"/>
                        <a:pt x="826" y="55"/>
                        <a:pt x="765" y="34"/>
                      </a:cubicBezTo>
                      <a:cubicBezTo>
                        <a:pt x="709" y="12"/>
                        <a:pt x="653" y="1"/>
                        <a:pt x="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2762706" y="-323102"/>
                  <a:ext cx="117037" cy="155208"/>
                </a:xfrm>
                <a:custGeom>
                  <a:avLst/>
                  <a:gdLst/>
                  <a:ahLst/>
                  <a:cxnLst/>
                  <a:rect l="l" t="t" r="r" b="b"/>
                  <a:pathLst>
                    <a:path w="417" h="553" extrusionOk="0">
                      <a:moveTo>
                        <a:pt x="357" y="1"/>
                      </a:moveTo>
                      <a:cubicBezTo>
                        <a:pt x="344" y="1"/>
                        <a:pt x="333" y="6"/>
                        <a:pt x="327" y="17"/>
                      </a:cubicBezTo>
                      <a:lnTo>
                        <a:pt x="327" y="6"/>
                      </a:lnTo>
                      <a:cubicBezTo>
                        <a:pt x="293" y="40"/>
                        <a:pt x="260" y="74"/>
                        <a:pt x="237" y="107"/>
                      </a:cubicBezTo>
                      <a:cubicBezTo>
                        <a:pt x="203" y="141"/>
                        <a:pt x="181" y="175"/>
                        <a:pt x="147" y="220"/>
                      </a:cubicBezTo>
                      <a:cubicBezTo>
                        <a:pt x="125" y="253"/>
                        <a:pt x="91" y="298"/>
                        <a:pt x="80" y="332"/>
                      </a:cubicBezTo>
                      <a:lnTo>
                        <a:pt x="12" y="478"/>
                      </a:lnTo>
                      <a:cubicBezTo>
                        <a:pt x="1" y="501"/>
                        <a:pt x="12" y="535"/>
                        <a:pt x="35" y="546"/>
                      </a:cubicBezTo>
                      <a:cubicBezTo>
                        <a:pt x="43" y="550"/>
                        <a:pt x="53" y="553"/>
                        <a:pt x="62" y="553"/>
                      </a:cubicBezTo>
                      <a:cubicBezTo>
                        <a:pt x="79" y="553"/>
                        <a:pt x="95" y="545"/>
                        <a:pt x="102" y="523"/>
                      </a:cubicBezTo>
                      <a:cubicBezTo>
                        <a:pt x="125" y="490"/>
                        <a:pt x="147" y="445"/>
                        <a:pt x="158" y="400"/>
                      </a:cubicBezTo>
                      <a:cubicBezTo>
                        <a:pt x="181" y="355"/>
                        <a:pt x="203" y="321"/>
                        <a:pt x="237" y="287"/>
                      </a:cubicBezTo>
                      <a:cubicBezTo>
                        <a:pt x="260" y="242"/>
                        <a:pt x="282" y="209"/>
                        <a:pt x="316" y="186"/>
                      </a:cubicBezTo>
                      <a:cubicBezTo>
                        <a:pt x="338" y="152"/>
                        <a:pt x="361" y="119"/>
                        <a:pt x="394" y="85"/>
                      </a:cubicBezTo>
                      <a:cubicBezTo>
                        <a:pt x="417" y="62"/>
                        <a:pt x="417" y="29"/>
                        <a:pt x="394" y="17"/>
                      </a:cubicBezTo>
                      <a:cubicBezTo>
                        <a:pt x="383" y="6"/>
                        <a:pt x="369" y="1"/>
                        <a:pt x="3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2611147" y="267415"/>
                  <a:ext cx="180187" cy="127703"/>
                </a:xfrm>
                <a:custGeom>
                  <a:avLst/>
                  <a:gdLst/>
                  <a:ahLst/>
                  <a:cxnLst/>
                  <a:rect l="l" t="t" r="r" b="b"/>
                  <a:pathLst>
                    <a:path w="642" h="455" extrusionOk="0">
                      <a:moveTo>
                        <a:pt x="65" y="1"/>
                      </a:moveTo>
                      <a:cubicBezTo>
                        <a:pt x="46" y="1"/>
                        <a:pt x="28" y="12"/>
                        <a:pt x="23" y="38"/>
                      </a:cubicBezTo>
                      <a:cubicBezTo>
                        <a:pt x="1" y="94"/>
                        <a:pt x="46" y="151"/>
                        <a:pt x="79" y="207"/>
                      </a:cubicBezTo>
                      <a:cubicBezTo>
                        <a:pt x="124" y="252"/>
                        <a:pt x="169" y="297"/>
                        <a:pt x="225" y="331"/>
                      </a:cubicBezTo>
                      <a:cubicBezTo>
                        <a:pt x="270" y="353"/>
                        <a:pt x="327" y="375"/>
                        <a:pt x="383" y="398"/>
                      </a:cubicBezTo>
                      <a:lnTo>
                        <a:pt x="473" y="420"/>
                      </a:lnTo>
                      <a:cubicBezTo>
                        <a:pt x="507" y="432"/>
                        <a:pt x="540" y="443"/>
                        <a:pt x="563" y="454"/>
                      </a:cubicBezTo>
                      <a:cubicBezTo>
                        <a:pt x="596" y="454"/>
                        <a:pt x="619" y="443"/>
                        <a:pt x="630" y="409"/>
                      </a:cubicBezTo>
                      <a:cubicBezTo>
                        <a:pt x="641" y="387"/>
                        <a:pt x="619" y="353"/>
                        <a:pt x="596" y="353"/>
                      </a:cubicBezTo>
                      <a:cubicBezTo>
                        <a:pt x="574" y="342"/>
                        <a:pt x="540" y="342"/>
                        <a:pt x="518" y="331"/>
                      </a:cubicBezTo>
                      <a:lnTo>
                        <a:pt x="439" y="308"/>
                      </a:lnTo>
                      <a:cubicBezTo>
                        <a:pt x="394" y="286"/>
                        <a:pt x="349" y="274"/>
                        <a:pt x="304" y="252"/>
                      </a:cubicBezTo>
                      <a:cubicBezTo>
                        <a:pt x="259" y="229"/>
                        <a:pt x="225" y="207"/>
                        <a:pt x="192" y="173"/>
                      </a:cubicBezTo>
                      <a:cubicBezTo>
                        <a:pt x="169" y="151"/>
                        <a:pt x="158" y="128"/>
                        <a:pt x="147" y="106"/>
                      </a:cubicBezTo>
                      <a:cubicBezTo>
                        <a:pt x="147" y="106"/>
                        <a:pt x="113" y="72"/>
                        <a:pt x="113" y="61"/>
                      </a:cubicBezTo>
                      <a:cubicBezTo>
                        <a:pt x="127" y="27"/>
                        <a:pt x="95"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2452291" y="-91273"/>
                  <a:ext cx="186642" cy="74096"/>
                </a:xfrm>
                <a:custGeom>
                  <a:avLst/>
                  <a:gdLst/>
                  <a:ahLst/>
                  <a:cxnLst/>
                  <a:rect l="l" t="t" r="r" b="b"/>
                  <a:pathLst>
                    <a:path w="665" h="264" extrusionOk="0">
                      <a:moveTo>
                        <a:pt x="53" y="1"/>
                      </a:moveTo>
                      <a:cubicBezTo>
                        <a:pt x="0" y="22"/>
                        <a:pt x="17" y="103"/>
                        <a:pt x="75" y="103"/>
                      </a:cubicBezTo>
                      <a:cubicBezTo>
                        <a:pt x="79" y="103"/>
                        <a:pt x="83" y="103"/>
                        <a:pt x="87" y="102"/>
                      </a:cubicBezTo>
                      <a:lnTo>
                        <a:pt x="143" y="102"/>
                      </a:lnTo>
                      <a:cubicBezTo>
                        <a:pt x="165" y="102"/>
                        <a:pt x="177" y="102"/>
                        <a:pt x="199" y="113"/>
                      </a:cubicBezTo>
                      <a:cubicBezTo>
                        <a:pt x="233" y="136"/>
                        <a:pt x="278" y="147"/>
                        <a:pt x="323" y="158"/>
                      </a:cubicBezTo>
                      <a:cubicBezTo>
                        <a:pt x="357" y="169"/>
                        <a:pt x="401" y="192"/>
                        <a:pt x="446" y="203"/>
                      </a:cubicBezTo>
                      <a:cubicBezTo>
                        <a:pt x="480" y="226"/>
                        <a:pt x="525" y="237"/>
                        <a:pt x="559" y="259"/>
                      </a:cubicBezTo>
                      <a:cubicBezTo>
                        <a:pt x="564" y="262"/>
                        <a:pt x="570" y="263"/>
                        <a:pt x="576" y="263"/>
                      </a:cubicBezTo>
                      <a:cubicBezTo>
                        <a:pt x="618" y="263"/>
                        <a:pt x="664" y="199"/>
                        <a:pt x="615" y="169"/>
                      </a:cubicBezTo>
                      <a:cubicBezTo>
                        <a:pt x="570" y="147"/>
                        <a:pt x="525" y="125"/>
                        <a:pt x="469" y="113"/>
                      </a:cubicBezTo>
                      <a:cubicBezTo>
                        <a:pt x="424" y="91"/>
                        <a:pt x="379" y="68"/>
                        <a:pt x="334" y="57"/>
                      </a:cubicBezTo>
                      <a:cubicBezTo>
                        <a:pt x="312" y="57"/>
                        <a:pt x="289" y="46"/>
                        <a:pt x="267" y="35"/>
                      </a:cubicBezTo>
                      <a:cubicBezTo>
                        <a:pt x="255" y="35"/>
                        <a:pt x="233" y="12"/>
                        <a:pt x="210" y="12"/>
                      </a:cubicBezTo>
                      <a:cubicBezTo>
                        <a:pt x="188" y="1"/>
                        <a:pt x="154"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6" name="Google Shape;4086;p81"/>
            <p:cNvGrpSpPr/>
            <p:nvPr/>
          </p:nvGrpSpPr>
          <p:grpSpPr>
            <a:xfrm>
              <a:off x="7782088" y="667305"/>
              <a:ext cx="198770" cy="258655"/>
              <a:chOff x="7782088" y="667305"/>
              <a:chExt cx="198770" cy="258655"/>
            </a:xfrm>
          </p:grpSpPr>
          <p:grpSp>
            <p:nvGrpSpPr>
              <p:cNvPr id="4087" name="Google Shape;4087;p81"/>
              <p:cNvGrpSpPr/>
              <p:nvPr/>
            </p:nvGrpSpPr>
            <p:grpSpPr>
              <a:xfrm rot="-464811">
                <a:off x="7797372" y="677554"/>
                <a:ext cx="168203" cy="238155"/>
                <a:chOff x="6083334" y="4589382"/>
                <a:chExt cx="168198" cy="238149"/>
              </a:xfrm>
            </p:grpSpPr>
            <p:sp>
              <p:nvSpPr>
                <p:cNvPr id="4088" name="Google Shape;4088;p8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0" name="Google Shape;4090;p81"/>
              <p:cNvSpPr/>
              <p:nvPr/>
            </p:nvSpPr>
            <p:spPr>
              <a:xfrm rot="-464821">
                <a:off x="7912152" y="680505"/>
                <a:ext cx="34805" cy="48270"/>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 name="Image 8">
            <a:extLst>
              <a:ext uri="{FF2B5EF4-FFF2-40B4-BE49-F238E27FC236}">
                <a16:creationId xmlns:a16="http://schemas.microsoft.com/office/drawing/2014/main" id="{FB0C6520-245C-4F05-8DAD-C74AE6A4570F}"/>
              </a:ext>
            </a:extLst>
          </p:cNvPr>
          <p:cNvPicPr>
            <a:picLocks noChangeAspect="1"/>
          </p:cNvPicPr>
          <p:nvPr/>
        </p:nvPicPr>
        <p:blipFill>
          <a:blip r:embed="rId4"/>
          <a:stretch>
            <a:fillRect/>
          </a:stretch>
        </p:blipFill>
        <p:spPr>
          <a:xfrm>
            <a:off x="2503575" y="3562174"/>
            <a:ext cx="4020974" cy="819264"/>
          </a:xfrm>
          <a:prstGeom prst="rect">
            <a:avLst/>
          </a:prstGeom>
        </p:spPr>
      </p:pic>
      <p:sp>
        <p:nvSpPr>
          <p:cNvPr id="4045" name="Google Shape;4045;p81"/>
          <p:cNvSpPr txBox="1">
            <a:spLocks noGrp="1"/>
          </p:cNvSpPr>
          <p:nvPr>
            <p:ph type="ctrTitle"/>
          </p:nvPr>
        </p:nvSpPr>
        <p:spPr>
          <a:xfrm>
            <a:off x="2372062" y="3405438"/>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Atelier</a:t>
            </a:r>
            <a:endParaRPr dirty="0"/>
          </a:p>
        </p:txBody>
      </p:sp>
      <p:graphicFrame>
        <p:nvGraphicFramePr>
          <p:cNvPr id="4" name="Objet 3">
            <a:extLst>
              <a:ext uri="{FF2B5EF4-FFF2-40B4-BE49-F238E27FC236}">
                <a16:creationId xmlns:a16="http://schemas.microsoft.com/office/drawing/2014/main" id="{C69B6581-4064-4E4F-B501-B99664241BD8}"/>
              </a:ext>
            </a:extLst>
          </p:cNvPr>
          <p:cNvGraphicFramePr>
            <a:graphicFrameLocks noChangeAspect="1"/>
          </p:cNvGraphicFramePr>
          <p:nvPr>
            <p:extLst>
              <p:ext uri="{D42A27DB-BD31-4B8C-83A1-F6EECF244321}">
                <p14:modId xmlns:p14="http://schemas.microsoft.com/office/powerpoint/2010/main" val="299239902"/>
              </p:ext>
            </p:extLst>
          </p:nvPr>
        </p:nvGraphicFramePr>
        <p:xfrm>
          <a:off x="3868092" y="1805733"/>
          <a:ext cx="1442038" cy="3052314"/>
        </p:xfrm>
        <a:graphic>
          <a:graphicData uri="http://schemas.openxmlformats.org/presentationml/2006/ole">
            <mc:AlternateContent xmlns:mc="http://schemas.openxmlformats.org/markup-compatibility/2006">
              <mc:Choice xmlns:v="urn:schemas-microsoft-com:vml" Requires="v">
                <p:oleObj spid="_x0000_s1032" name="Acrobat Document" showAsIcon="1" r:id="rId5" imgW="381148" imgH="806311" progId="AcroExch.Document.7">
                  <p:embed/>
                </p:oleObj>
              </mc:Choice>
              <mc:Fallback>
                <p:oleObj name="Acrobat Document" showAsIcon="1" r:id="rId5" imgW="381148" imgH="806311" progId="AcroExch.Document.7">
                  <p:embed/>
                  <p:pic>
                    <p:nvPicPr>
                      <p:cNvPr id="0" name=""/>
                      <p:cNvPicPr/>
                      <p:nvPr/>
                    </p:nvPicPr>
                    <p:blipFill>
                      <a:blip r:embed="rId6"/>
                      <a:stretch>
                        <a:fillRect/>
                      </a:stretch>
                    </p:blipFill>
                    <p:spPr>
                      <a:xfrm>
                        <a:off x="3868092" y="1805733"/>
                        <a:ext cx="1442038" cy="3052314"/>
                      </a:xfrm>
                      <a:prstGeom prst="rect">
                        <a:avLst/>
                      </a:prstGeom>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40"/>
        <p:cNvGrpSpPr/>
        <p:nvPr/>
      </p:nvGrpSpPr>
      <p:grpSpPr>
        <a:xfrm>
          <a:off x="0" y="0"/>
          <a:ext cx="0" cy="0"/>
          <a:chOff x="0" y="0"/>
          <a:chExt cx="0" cy="0"/>
        </a:xfrm>
      </p:grpSpPr>
      <p:sp>
        <p:nvSpPr>
          <p:cNvPr id="4041" name="Google Shape;4041;p81"/>
          <p:cNvSpPr/>
          <p:nvPr/>
        </p:nvSpPr>
        <p:spPr>
          <a:xfrm>
            <a:off x="4906885" y="1167186"/>
            <a:ext cx="109663" cy="114482"/>
          </a:xfrm>
          <a:custGeom>
            <a:avLst/>
            <a:gdLst/>
            <a:ahLst/>
            <a:cxnLst/>
            <a:rect l="l" t="t" r="r" b="b"/>
            <a:pathLst>
              <a:path w="1024" h="1069" extrusionOk="0">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1663067" y="3820309"/>
            <a:ext cx="50655" cy="54296"/>
          </a:xfrm>
          <a:custGeom>
            <a:avLst/>
            <a:gdLst/>
            <a:ahLst/>
            <a:cxnLst/>
            <a:rect l="l" t="t" r="r" b="b"/>
            <a:pathLst>
              <a:path w="473" h="507" extrusionOk="0">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1479206" y="2335915"/>
            <a:ext cx="54296" cy="55474"/>
          </a:xfrm>
          <a:custGeom>
            <a:avLst/>
            <a:gdLst/>
            <a:ahLst/>
            <a:cxnLst/>
            <a:rect l="l" t="t" r="r" b="b"/>
            <a:pathLst>
              <a:path w="507" h="518" extrusionOk="0">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7409682" y="3904338"/>
            <a:ext cx="132473" cy="134937"/>
          </a:xfrm>
          <a:custGeom>
            <a:avLst/>
            <a:gdLst/>
            <a:ahLst/>
            <a:cxnLst/>
            <a:rect l="l" t="t" r="r" b="b"/>
            <a:pathLst>
              <a:path w="1237" h="1260" extrusionOk="0">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txBox="1">
            <a:spLocks noGrp="1"/>
          </p:cNvSpPr>
          <p:nvPr>
            <p:ph type="ctrTitle"/>
          </p:nvPr>
        </p:nvSpPr>
        <p:spPr>
          <a:xfrm>
            <a:off x="1665776" y="2222401"/>
            <a:ext cx="5812448" cy="13537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THANKS!</a:t>
            </a:r>
            <a:endParaRPr sz="8000" dirty="0"/>
          </a:p>
        </p:txBody>
      </p:sp>
      <p:grpSp>
        <p:nvGrpSpPr>
          <p:cNvPr id="4065" name="Google Shape;4065;p81"/>
          <p:cNvGrpSpPr/>
          <p:nvPr/>
        </p:nvGrpSpPr>
        <p:grpSpPr>
          <a:xfrm>
            <a:off x="370755" y="493063"/>
            <a:ext cx="1479947" cy="1312670"/>
            <a:chOff x="370755" y="493063"/>
            <a:chExt cx="1479947" cy="1312670"/>
          </a:xfrm>
        </p:grpSpPr>
        <p:grpSp>
          <p:nvGrpSpPr>
            <p:cNvPr id="4066" name="Google Shape;4066;p81"/>
            <p:cNvGrpSpPr/>
            <p:nvPr/>
          </p:nvGrpSpPr>
          <p:grpSpPr>
            <a:xfrm>
              <a:off x="370755" y="493063"/>
              <a:ext cx="1479947" cy="1312670"/>
              <a:chOff x="-1746420" y="-656250"/>
              <a:chExt cx="1479947" cy="1312670"/>
            </a:xfrm>
          </p:grpSpPr>
          <p:sp>
            <p:nvSpPr>
              <p:cNvPr id="4067" name="Google Shape;4067;p81"/>
              <p:cNvSpPr/>
              <p:nvPr/>
            </p:nvSpPr>
            <p:spPr>
              <a:xfrm>
                <a:off x="-1746420" y="-656250"/>
                <a:ext cx="1479947" cy="1312670"/>
              </a:xfrm>
              <a:custGeom>
                <a:avLst/>
                <a:gdLst/>
                <a:ahLst/>
                <a:cxnLst/>
                <a:rect l="l" t="t" r="r" b="b"/>
                <a:pathLst>
                  <a:path w="5273" h="4677" extrusionOk="0">
                    <a:moveTo>
                      <a:pt x="785" y="1"/>
                    </a:moveTo>
                    <a:cubicBezTo>
                      <a:pt x="315" y="1"/>
                      <a:pt x="922" y="1767"/>
                      <a:pt x="922" y="1767"/>
                    </a:cubicBezTo>
                    <a:cubicBezTo>
                      <a:pt x="922" y="1767"/>
                      <a:pt x="0" y="2565"/>
                      <a:pt x="34" y="2936"/>
                    </a:cubicBezTo>
                    <a:cubicBezTo>
                      <a:pt x="54" y="3158"/>
                      <a:pt x="617" y="3203"/>
                      <a:pt x="1063" y="3203"/>
                    </a:cubicBezTo>
                    <a:cubicBezTo>
                      <a:pt x="1361" y="3203"/>
                      <a:pt x="1608" y="3183"/>
                      <a:pt x="1608" y="3183"/>
                    </a:cubicBezTo>
                    <a:cubicBezTo>
                      <a:pt x="1608" y="3183"/>
                      <a:pt x="1956" y="4510"/>
                      <a:pt x="2485" y="4667"/>
                    </a:cubicBezTo>
                    <a:cubicBezTo>
                      <a:pt x="2509" y="4674"/>
                      <a:pt x="2532" y="4677"/>
                      <a:pt x="2554" y="4677"/>
                    </a:cubicBezTo>
                    <a:cubicBezTo>
                      <a:pt x="3024" y="4677"/>
                      <a:pt x="3137" y="3273"/>
                      <a:pt x="3137" y="3273"/>
                    </a:cubicBezTo>
                    <a:cubicBezTo>
                      <a:pt x="3137" y="3273"/>
                      <a:pt x="3340" y="3293"/>
                      <a:pt x="3613" y="3293"/>
                    </a:cubicBezTo>
                    <a:cubicBezTo>
                      <a:pt x="3982" y="3293"/>
                      <a:pt x="4476" y="3256"/>
                      <a:pt x="4767" y="3082"/>
                    </a:cubicBezTo>
                    <a:cubicBezTo>
                      <a:pt x="5273" y="2767"/>
                      <a:pt x="3867" y="1767"/>
                      <a:pt x="3867" y="1767"/>
                    </a:cubicBezTo>
                    <a:cubicBezTo>
                      <a:pt x="3867" y="1767"/>
                      <a:pt x="4115" y="485"/>
                      <a:pt x="3643" y="148"/>
                    </a:cubicBezTo>
                    <a:cubicBezTo>
                      <a:pt x="3566" y="95"/>
                      <a:pt x="3477" y="73"/>
                      <a:pt x="3382" y="73"/>
                    </a:cubicBezTo>
                    <a:cubicBezTo>
                      <a:pt x="2889" y="73"/>
                      <a:pt x="2226" y="665"/>
                      <a:pt x="2226" y="665"/>
                    </a:cubicBezTo>
                    <a:cubicBezTo>
                      <a:pt x="2226" y="665"/>
                      <a:pt x="1293" y="35"/>
                      <a:pt x="798" y="1"/>
                    </a:cubicBezTo>
                    <a:cubicBezTo>
                      <a:pt x="794" y="1"/>
                      <a:pt x="789" y="1"/>
                      <a:pt x="785" y="1"/>
                    </a:cubicBezTo>
                    <a:close/>
                  </a:path>
                </a:pathLst>
              </a:custGeom>
              <a:solidFill>
                <a:srgbClr val="FBD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1537324" y="-618360"/>
                <a:ext cx="370197" cy="186081"/>
              </a:xfrm>
              <a:custGeom>
                <a:avLst/>
                <a:gdLst/>
                <a:ahLst/>
                <a:cxnLst/>
                <a:rect l="l" t="t" r="r" b="b"/>
                <a:pathLst>
                  <a:path w="1319" h="663" extrusionOk="0">
                    <a:moveTo>
                      <a:pt x="121" y="1"/>
                    </a:moveTo>
                    <a:cubicBezTo>
                      <a:pt x="28" y="1"/>
                      <a:pt x="0" y="138"/>
                      <a:pt x="87" y="170"/>
                    </a:cubicBezTo>
                    <a:cubicBezTo>
                      <a:pt x="177" y="215"/>
                      <a:pt x="267" y="237"/>
                      <a:pt x="368" y="271"/>
                    </a:cubicBezTo>
                    <a:cubicBezTo>
                      <a:pt x="458" y="294"/>
                      <a:pt x="548" y="327"/>
                      <a:pt x="627" y="361"/>
                    </a:cubicBezTo>
                    <a:cubicBezTo>
                      <a:pt x="717" y="406"/>
                      <a:pt x="818" y="440"/>
                      <a:pt x="908" y="474"/>
                    </a:cubicBezTo>
                    <a:cubicBezTo>
                      <a:pt x="998" y="519"/>
                      <a:pt x="1076" y="575"/>
                      <a:pt x="1144" y="642"/>
                    </a:cubicBezTo>
                    <a:cubicBezTo>
                      <a:pt x="1161" y="657"/>
                      <a:pt x="1179" y="663"/>
                      <a:pt x="1197" y="663"/>
                    </a:cubicBezTo>
                    <a:cubicBezTo>
                      <a:pt x="1262" y="663"/>
                      <a:pt x="1318" y="580"/>
                      <a:pt x="1256" y="519"/>
                    </a:cubicBezTo>
                    <a:cubicBezTo>
                      <a:pt x="1178" y="440"/>
                      <a:pt x="1099" y="384"/>
                      <a:pt x="998" y="339"/>
                    </a:cubicBezTo>
                    <a:cubicBezTo>
                      <a:pt x="908" y="282"/>
                      <a:pt x="807" y="260"/>
                      <a:pt x="717" y="215"/>
                    </a:cubicBezTo>
                    <a:cubicBezTo>
                      <a:pt x="627" y="170"/>
                      <a:pt x="537" y="136"/>
                      <a:pt x="436" y="114"/>
                    </a:cubicBezTo>
                    <a:cubicBezTo>
                      <a:pt x="334" y="80"/>
                      <a:pt x="233" y="46"/>
                      <a:pt x="132" y="1"/>
                    </a:cubicBezTo>
                    <a:cubicBezTo>
                      <a:pt x="128" y="1"/>
                      <a:pt x="125"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1080683" y="-577945"/>
                <a:ext cx="277858" cy="161944"/>
              </a:xfrm>
              <a:custGeom>
                <a:avLst/>
                <a:gdLst/>
                <a:ahLst/>
                <a:cxnLst/>
                <a:rect l="l" t="t" r="r" b="b"/>
                <a:pathLst>
                  <a:path w="990" h="577" extrusionOk="0">
                    <a:moveTo>
                      <a:pt x="889" y="1"/>
                    </a:moveTo>
                    <a:cubicBezTo>
                      <a:pt x="881" y="1"/>
                      <a:pt x="874" y="2"/>
                      <a:pt x="866" y="4"/>
                    </a:cubicBezTo>
                    <a:cubicBezTo>
                      <a:pt x="798" y="26"/>
                      <a:pt x="720" y="48"/>
                      <a:pt x="652" y="82"/>
                    </a:cubicBezTo>
                    <a:cubicBezTo>
                      <a:pt x="585" y="116"/>
                      <a:pt x="517" y="138"/>
                      <a:pt x="439" y="161"/>
                    </a:cubicBezTo>
                    <a:cubicBezTo>
                      <a:pt x="371" y="195"/>
                      <a:pt x="304" y="228"/>
                      <a:pt x="248" y="273"/>
                    </a:cubicBezTo>
                    <a:lnTo>
                      <a:pt x="56" y="419"/>
                    </a:lnTo>
                    <a:cubicBezTo>
                      <a:pt x="11" y="442"/>
                      <a:pt x="0" y="487"/>
                      <a:pt x="23" y="532"/>
                    </a:cubicBezTo>
                    <a:cubicBezTo>
                      <a:pt x="38" y="562"/>
                      <a:pt x="68" y="577"/>
                      <a:pt x="99" y="577"/>
                    </a:cubicBezTo>
                    <a:cubicBezTo>
                      <a:pt x="115" y="577"/>
                      <a:pt x="131" y="573"/>
                      <a:pt x="146" y="566"/>
                    </a:cubicBezTo>
                    <a:lnTo>
                      <a:pt x="338" y="419"/>
                    </a:lnTo>
                    <a:cubicBezTo>
                      <a:pt x="394" y="386"/>
                      <a:pt x="450" y="352"/>
                      <a:pt x="517" y="318"/>
                    </a:cubicBezTo>
                    <a:cubicBezTo>
                      <a:pt x="540" y="307"/>
                      <a:pt x="574" y="296"/>
                      <a:pt x="607" y="273"/>
                    </a:cubicBezTo>
                    <a:lnTo>
                      <a:pt x="697" y="251"/>
                    </a:lnTo>
                    <a:cubicBezTo>
                      <a:pt x="765" y="217"/>
                      <a:pt x="843" y="183"/>
                      <a:pt x="911" y="172"/>
                    </a:cubicBezTo>
                    <a:cubicBezTo>
                      <a:pt x="956" y="150"/>
                      <a:pt x="990" y="105"/>
                      <a:pt x="978" y="60"/>
                    </a:cubicBezTo>
                    <a:cubicBezTo>
                      <a:pt x="960" y="22"/>
                      <a:pt x="926" y="1"/>
                      <a:pt x="8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1705443" y="-100535"/>
                <a:ext cx="262141" cy="259615"/>
              </a:xfrm>
              <a:custGeom>
                <a:avLst/>
                <a:gdLst/>
                <a:ahLst/>
                <a:cxnLst/>
                <a:rect l="l" t="t" r="r" b="b"/>
                <a:pathLst>
                  <a:path w="934" h="925" extrusionOk="0">
                    <a:moveTo>
                      <a:pt x="838" y="0"/>
                    </a:moveTo>
                    <a:cubicBezTo>
                      <a:pt x="823" y="0"/>
                      <a:pt x="810" y="4"/>
                      <a:pt x="798" y="11"/>
                    </a:cubicBezTo>
                    <a:lnTo>
                      <a:pt x="562" y="191"/>
                    </a:lnTo>
                    <a:cubicBezTo>
                      <a:pt x="472" y="236"/>
                      <a:pt x="405" y="292"/>
                      <a:pt x="349" y="371"/>
                    </a:cubicBezTo>
                    <a:cubicBezTo>
                      <a:pt x="326" y="405"/>
                      <a:pt x="304" y="450"/>
                      <a:pt x="281" y="484"/>
                    </a:cubicBezTo>
                    <a:cubicBezTo>
                      <a:pt x="259" y="506"/>
                      <a:pt x="236" y="540"/>
                      <a:pt x="203" y="573"/>
                    </a:cubicBezTo>
                    <a:cubicBezTo>
                      <a:pt x="169" y="607"/>
                      <a:pt x="135" y="641"/>
                      <a:pt x="113" y="675"/>
                    </a:cubicBezTo>
                    <a:lnTo>
                      <a:pt x="68" y="731"/>
                    </a:lnTo>
                    <a:cubicBezTo>
                      <a:pt x="56" y="742"/>
                      <a:pt x="45" y="765"/>
                      <a:pt x="34" y="776"/>
                    </a:cubicBezTo>
                    <a:cubicBezTo>
                      <a:pt x="0" y="810"/>
                      <a:pt x="0" y="866"/>
                      <a:pt x="34" y="900"/>
                    </a:cubicBezTo>
                    <a:cubicBezTo>
                      <a:pt x="51" y="916"/>
                      <a:pt x="73" y="925"/>
                      <a:pt x="96" y="925"/>
                    </a:cubicBezTo>
                    <a:cubicBezTo>
                      <a:pt x="118" y="925"/>
                      <a:pt x="141" y="916"/>
                      <a:pt x="158" y="900"/>
                    </a:cubicBezTo>
                    <a:cubicBezTo>
                      <a:pt x="180" y="866"/>
                      <a:pt x="203" y="832"/>
                      <a:pt x="225" y="798"/>
                    </a:cubicBezTo>
                    <a:cubicBezTo>
                      <a:pt x="248" y="765"/>
                      <a:pt x="281" y="731"/>
                      <a:pt x="315" y="697"/>
                    </a:cubicBezTo>
                    <a:cubicBezTo>
                      <a:pt x="382" y="641"/>
                      <a:pt x="427" y="562"/>
                      <a:pt x="472" y="495"/>
                    </a:cubicBezTo>
                    <a:cubicBezTo>
                      <a:pt x="484" y="461"/>
                      <a:pt x="506" y="439"/>
                      <a:pt x="529" y="416"/>
                    </a:cubicBezTo>
                    <a:lnTo>
                      <a:pt x="641" y="337"/>
                    </a:lnTo>
                    <a:lnTo>
                      <a:pt x="877" y="158"/>
                    </a:lnTo>
                    <a:cubicBezTo>
                      <a:pt x="922" y="135"/>
                      <a:pt x="933" y="79"/>
                      <a:pt x="911" y="45"/>
                    </a:cubicBezTo>
                    <a:cubicBezTo>
                      <a:pt x="896" y="15"/>
                      <a:pt x="866"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1206982" y="313444"/>
                <a:ext cx="210499" cy="300031"/>
              </a:xfrm>
              <a:custGeom>
                <a:avLst/>
                <a:gdLst/>
                <a:ahLst/>
                <a:cxnLst/>
                <a:rect l="l" t="t" r="r" b="b"/>
                <a:pathLst>
                  <a:path w="750" h="1069" extrusionOk="0">
                    <a:moveTo>
                      <a:pt x="131" y="0"/>
                    </a:moveTo>
                    <a:cubicBezTo>
                      <a:pt x="110" y="0"/>
                      <a:pt x="87" y="9"/>
                      <a:pt x="68" y="32"/>
                    </a:cubicBezTo>
                    <a:lnTo>
                      <a:pt x="57" y="32"/>
                    </a:lnTo>
                    <a:cubicBezTo>
                      <a:pt x="12" y="122"/>
                      <a:pt x="1" y="223"/>
                      <a:pt x="34" y="313"/>
                    </a:cubicBezTo>
                    <a:cubicBezTo>
                      <a:pt x="57" y="414"/>
                      <a:pt x="90" y="515"/>
                      <a:pt x="147" y="594"/>
                    </a:cubicBezTo>
                    <a:cubicBezTo>
                      <a:pt x="203" y="672"/>
                      <a:pt x="270" y="751"/>
                      <a:pt x="338" y="819"/>
                    </a:cubicBezTo>
                    <a:cubicBezTo>
                      <a:pt x="383" y="852"/>
                      <a:pt x="417" y="897"/>
                      <a:pt x="450" y="931"/>
                    </a:cubicBezTo>
                    <a:cubicBezTo>
                      <a:pt x="495" y="976"/>
                      <a:pt x="540" y="998"/>
                      <a:pt x="574" y="1043"/>
                    </a:cubicBezTo>
                    <a:cubicBezTo>
                      <a:pt x="592" y="1061"/>
                      <a:pt x="611" y="1069"/>
                      <a:pt x="630" y="1069"/>
                    </a:cubicBezTo>
                    <a:cubicBezTo>
                      <a:pt x="694" y="1069"/>
                      <a:pt x="750" y="981"/>
                      <a:pt x="698" y="920"/>
                    </a:cubicBezTo>
                    <a:cubicBezTo>
                      <a:pt x="664" y="886"/>
                      <a:pt x="630" y="864"/>
                      <a:pt x="596" y="830"/>
                    </a:cubicBezTo>
                    <a:lnTo>
                      <a:pt x="495" y="740"/>
                    </a:lnTo>
                    <a:cubicBezTo>
                      <a:pt x="439" y="684"/>
                      <a:pt x="383" y="616"/>
                      <a:pt x="327" y="549"/>
                    </a:cubicBezTo>
                    <a:cubicBezTo>
                      <a:pt x="282" y="493"/>
                      <a:pt x="237" y="425"/>
                      <a:pt x="214" y="346"/>
                    </a:cubicBezTo>
                    <a:cubicBezTo>
                      <a:pt x="203" y="301"/>
                      <a:pt x="192" y="256"/>
                      <a:pt x="192" y="211"/>
                    </a:cubicBezTo>
                    <a:cubicBezTo>
                      <a:pt x="192" y="200"/>
                      <a:pt x="192" y="178"/>
                      <a:pt x="192" y="167"/>
                    </a:cubicBezTo>
                    <a:cubicBezTo>
                      <a:pt x="192" y="155"/>
                      <a:pt x="192" y="155"/>
                      <a:pt x="192" y="144"/>
                    </a:cubicBezTo>
                    <a:cubicBezTo>
                      <a:pt x="192" y="138"/>
                      <a:pt x="194" y="136"/>
                      <a:pt x="196" y="136"/>
                    </a:cubicBezTo>
                    <a:cubicBezTo>
                      <a:pt x="197" y="136"/>
                      <a:pt x="197" y="138"/>
                      <a:pt x="192" y="144"/>
                    </a:cubicBezTo>
                    <a:cubicBezTo>
                      <a:pt x="251" y="85"/>
                      <a:pt x="196"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81"/>
            <p:cNvGrpSpPr/>
            <p:nvPr/>
          </p:nvGrpSpPr>
          <p:grpSpPr>
            <a:xfrm>
              <a:off x="965763" y="908517"/>
              <a:ext cx="198770" cy="258655"/>
              <a:chOff x="1011338" y="906267"/>
              <a:chExt cx="198770" cy="258655"/>
            </a:xfrm>
          </p:grpSpPr>
          <p:grpSp>
            <p:nvGrpSpPr>
              <p:cNvPr id="4073" name="Google Shape;4073;p81"/>
              <p:cNvGrpSpPr/>
              <p:nvPr/>
            </p:nvGrpSpPr>
            <p:grpSpPr>
              <a:xfrm rot="-464811">
                <a:off x="1026622" y="916517"/>
                <a:ext cx="168203" cy="238155"/>
                <a:chOff x="6083334" y="4589382"/>
                <a:chExt cx="168198" cy="238149"/>
              </a:xfrm>
            </p:grpSpPr>
            <p:sp>
              <p:nvSpPr>
                <p:cNvPr id="4074" name="Google Shape;4074;p8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6219354" y="4626696"/>
                  <a:ext cx="0" cy="114"/>
                </a:xfrm>
                <a:custGeom>
                  <a:avLst/>
                  <a:gdLst/>
                  <a:ahLst/>
                  <a:cxnLst/>
                  <a:rect l="l" t="t" r="r" b="b"/>
                  <a:pathLst>
                    <a:path h="1" extrusionOk="0">
                      <a:moveTo>
                        <a:pt x="0" y="0"/>
                      </a:moveTo>
                      <a:lnTo>
                        <a:pt x="0" y="0"/>
                      </a:lnTo>
                      <a:lnTo>
                        <a:pt x="0" y="0"/>
                      </a:ln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7" name="Google Shape;4077;p81"/>
              <p:cNvSpPr/>
              <p:nvPr/>
            </p:nvSpPr>
            <p:spPr>
              <a:xfrm rot="-464821">
                <a:off x="1150977" y="938618"/>
                <a:ext cx="34805" cy="48270"/>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8" name="Google Shape;4078;p81"/>
          <p:cNvGrpSpPr/>
          <p:nvPr/>
        </p:nvGrpSpPr>
        <p:grpSpPr>
          <a:xfrm>
            <a:off x="7409675" y="397678"/>
            <a:ext cx="943596" cy="797931"/>
            <a:chOff x="7409675" y="397678"/>
            <a:chExt cx="943596" cy="797931"/>
          </a:xfrm>
        </p:grpSpPr>
        <p:grpSp>
          <p:nvGrpSpPr>
            <p:cNvPr id="4079" name="Google Shape;4079;p81"/>
            <p:cNvGrpSpPr/>
            <p:nvPr/>
          </p:nvGrpSpPr>
          <p:grpSpPr>
            <a:xfrm>
              <a:off x="7409675" y="397678"/>
              <a:ext cx="943596" cy="797931"/>
              <a:chOff x="-3125325" y="-376147"/>
              <a:chExt cx="943596" cy="797931"/>
            </a:xfrm>
          </p:grpSpPr>
          <p:sp>
            <p:nvSpPr>
              <p:cNvPr id="4080" name="Google Shape;4080;p81"/>
              <p:cNvSpPr/>
              <p:nvPr/>
            </p:nvSpPr>
            <p:spPr>
              <a:xfrm>
                <a:off x="-3125325" y="-376147"/>
                <a:ext cx="943596" cy="797931"/>
              </a:xfrm>
              <a:custGeom>
                <a:avLst/>
                <a:gdLst/>
                <a:ahLst/>
                <a:cxnLst/>
                <a:rect l="l" t="t" r="r" b="b"/>
                <a:pathLst>
                  <a:path w="3362" h="2843" extrusionOk="0">
                    <a:moveTo>
                      <a:pt x="1751" y="1"/>
                    </a:moveTo>
                    <a:cubicBezTo>
                      <a:pt x="1432" y="1"/>
                      <a:pt x="1192" y="690"/>
                      <a:pt x="1192" y="690"/>
                    </a:cubicBezTo>
                    <a:cubicBezTo>
                      <a:pt x="1192" y="690"/>
                      <a:pt x="963" y="658"/>
                      <a:pt x="720" y="658"/>
                    </a:cubicBezTo>
                    <a:cubicBezTo>
                      <a:pt x="553" y="658"/>
                      <a:pt x="380" y="673"/>
                      <a:pt x="270" y="724"/>
                    </a:cubicBezTo>
                    <a:cubicBezTo>
                      <a:pt x="0" y="847"/>
                      <a:pt x="821" y="1679"/>
                      <a:pt x="821" y="1679"/>
                    </a:cubicBezTo>
                    <a:cubicBezTo>
                      <a:pt x="821" y="1679"/>
                      <a:pt x="562" y="2387"/>
                      <a:pt x="675" y="2579"/>
                    </a:cubicBezTo>
                    <a:cubicBezTo>
                      <a:pt x="694" y="2609"/>
                      <a:pt x="730" y="2622"/>
                      <a:pt x="776" y="2622"/>
                    </a:cubicBezTo>
                    <a:cubicBezTo>
                      <a:pt x="1022" y="2622"/>
                      <a:pt x="1563" y="2264"/>
                      <a:pt x="1563" y="2264"/>
                    </a:cubicBezTo>
                    <a:cubicBezTo>
                      <a:pt x="1563" y="2264"/>
                      <a:pt x="2060" y="2842"/>
                      <a:pt x="2380" y="2842"/>
                    </a:cubicBezTo>
                    <a:cubicBezTo>
                      <a:pt x="2396" y="2842"/>
                      <a:pt x="2413" y="2840"/>
                      <a:pt x="2428" y="2837"/>
                    </a:cubicBezTo>
                    <a:cubicBezTo>
                      <a:pt x="2743" y="2770"/>
                      <a:pt x="2384" y="1882"/>
                      <a:pt x="2384" y="1882"/>
                    </a:cubicBezTo>
                    <a:cubicBezTo>
                      <a:pt x="2384" y="1882"/>
                      <a:pt x="3002" y="1612"/>
                      <a:pt x="3182" y="1297"/>
                    </a:cubicBezTo>
                    <a:cubicBezTo>
                      <a:pt x="3362" y="982"/>
                      <a:pt x="2350" y="836"/>
                      <a:pt x="2350" y="836"/>
                    </a:cubicBezTo>
                    <a:cubicBezTo>
                      <a:pt x="2350" y="836"/>
                      <a:pt x="2125" y="49"/>
                      <a:pt x="1788" y="4"/>
                    </a:cubicBezTo>
                    <a:cubicBezTo>
                      <a:pt x="1775" y="2"/>
                      <a:pt x="1763" y="1"/>
                      <a:pt x="1751" y="1"/>
                    </a:cubicBezTo>
                    <a:close/>
                  </a:path>
                </a:pathLst>
              </a:custGeom>
              <a:solidFill>
                <a:srgbClr val="FBD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1" name="Google Shape;4081;p81"/>
              <p:cNvGrpSpPr/>
              <p:nvPr/>
            </p:nvGrpSpPr>
            <p:grpSpPr>
              <a:xfrm>
                <a:off x="-3040284" y="-323102"/>
                <a:ext cx="774635" cy="718220"/>
                <a:chOff x="-3040284" y="-323102"/>
                <a:chExt cx="774635" cy="718220"/>
              </a:xfrm>
            </p:grpSpPr>
            <p:sp>
              <p:nvSpPr>
                <p:cNvPr id="4082" name="Google Shape;4082;p81"/>
                <p:cNvSpPr/>
                <p:nvPr/>
              </p:nvSpPr>
              <p:spPr>
                <a:xfrm>
                  <a:off x="-3040284" y="-173227"/>
                  <a:ext cx="231829" cy="50800"/>
                </a:xfrm>
                <a:custGeom>
                  <a:avLst/>
                  <a:gdLst/>
                  <a:ahLst/>
                  <a:cxnLst/>
                  <a:rect l="l" t="t" r="r" b="b"/>
                  <a:pathLst>
                    <a:path w="826" h="181" extrusionOk="0">
                      <a:moveTo>
                        <a:pt x="597" y="1"/>
                      </a:moveTo>
                      <a:cubicBezTo>
                        <a:pt x="529" y="1"/>
                        <a:pt x="462" y="23"/>
                        <a:pt x="405" y="23"/>
                      </a:cubicBezTo>
                      <a:cubicBezTo>
                        <a:pt x="338" y="23"/>
                        <a:pt x="282" y="34"/>
                        <a:pt x="226" y="46"/>
                      </a:cubicBezTo>
                      <a:cubicBezTo>
                        <a:pt x="169" y="57"/>
                        <a:pt x="113" y="68"/>
                        <a:pt x="57" y="68"/>
                      </a:cubicBezTo>
                      <a:cubicBezTo>
                        <a:pt x="23" y="68"/>
                        <a:pt x="1" y="90"/>
                        <a:pt x="1" y="124"/>
                      </a:cubicBezTo>
                      <a:cubicBezTo>
                        <a:pt x="1" y="147"/>
                        <a:pt x="23" y="180"/>
                        <a:pt x="57" y="180"/>
                      </a:cubicBezTo>
                      <a:cubicBezTo>
                        <a:pt x="113" y="180"/>
                        <a:pt x="169" y="158"/>
                        <a:pt x="226" y="147"/>
                      </a:cubicBezTo>
                      <a:cubicBezTo>
                        <a:pt x="282" y="135"/>
                        <a:pt x="338" y="124"/>
                        <a:pt x="394" y="124"/>
                      </a:cubicBezTo>
                      <a:cubicBezTo>
                        <a:pt x="450" y="124"/>
                        <a:pt x="507" y="113"/>
                        <a:pt x="574" y="113"/>
                      </a:cubicBezTo>
                      <a:cubicBezTo>
                        <a:pt x="589" y="110"/>
                        <a:pt x="604" y="109"/>
                        <a:pt x="619" y="109"/>
                      </a:cubicBezTo>
                      <a:cubicBezTo>
                        <a:pt x="660" y="109"/>
                        <a:pt x="702" y="119"/>
                        <a:pt x="743" y="135"/>
                      </a:cubicBezTo>
                      <a:cubicBezTo>
                        <a:pt x="749" y="138"/>
                        <a:pt x="756" y="139"/>
                        <a:pt x="761" y="139"/>
                      </a:cubicBezTo>
                      <a:cubicBezTo>
                        <a:pt x="814" y="139"/>
                        <a:pt x="826" y="55"/>
                        <a:pt x="765" y="34"/>
                      </a:cubicBezTo>
                      <a:cubicBezTo>
                        <a:pt x="709" y="12"/>
                        <a:pt x="653" y="1"/>
                        <a:pt x="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2762706" y="-323102"/>
                  <a:ext cx="117037" cy="155208"/>
                </a:xfrm>
                <a:custGeom>
                  <a:avLst/>
                  <a:gdLst/>
                  <a:ahLst/>
                  <a:cxnLst/>
                  <a:rect l="l" t="t" r="r" b="b"/>
                  <a:pathLst>
                    <a:path w="417" h="553" extrusionOk="0">
                      <a:moveTo>
                        <a:pt x="357" y="1"/>
                      </a:moveTo>
                      <a:cubicBezTo>
                        <a:pt x="344" y="1"/>
                        <a:pt x="333" y="6"/>
                        <a:pt x="327" y="17"/>
                      </a:cubicBezTo>
                      <a:lnTo>
                        <a:pt x="327" y="6"/>
                      </a:lnTo>
                      <a:cubicBezTo>
                        <a:pt x="293" y="40"/>
                        <a:pt x="260" y="74"/>
                        <a:pt x="237" y="107"/>
                      </a:cubicBezTo>
                      <a:cubicBezTo>
                        <a:pt x="203" y="141"/>
                        <a:pt x="181" y="175"/>
                        <a:pt x="147" y="220"/>
                      </a:cubicBezTo>
                      <a:cubicBezTo>
                        <a:pt x="125" y="253"/>
                        <a:pt x="91" y="298"/>
                        <a:pt x="80" y="332"/>
                      </a:cubicBezTo>
                      <a:lnTo>
                        <a:pt x="12" y="478"/>
                      </a:lnTo>
                      <a:cubicBezTo>
                        <a:pt x="1" y="501"/>
                        <a:pt x="12" y="535"/>
                        <a:pt x="35" y="546"/>
                      </a:cubicBezTo>
                      <a:cubicBezTo>
                        <a:pt x="43" y="550"/>
                        <a:pt x="53" y="553"/>
                        <a:pt x="62" y="553"/>
                      </a:cubicBezTo>
                      <a:cubicBezTo>
                        <a:pt x="79" y="553"/>
                        <a:pt x="95" y="545"/>
                        <a:pt x="102" y="523"/>
                      </a:cubicBezTo>
                      <a:cubicBezTo>
                        <a:pt x="125" y="490"/>
                        <a:pt x="147" y="445"/>
                        <a:pt x="158" y="400"/>
                      </a:cubicBezTo>
                      <a:cubicBezTo>
                        <a:pt x="181" y="355"/>
                        <a:pt x="203" y="321"/>
                        <a:pt x="237" y="287"/>
                      </a:cubicBezTo>
                      <a:cubicBezTo>
                        <a:pt x="260" y="242"/>
                        <a:pt x="282" y="209"/>
                        <a:pt x="316" y="186"/>
                      </a:cubicBezTo>
                      <a:cubicBezTo>
                        <a:pt x="338" y="152"/>
                        <a:pt x="361" y="119"/>
                        <a:pt x="394" y="85"/>
                      </a:cubicBezTo>
                      <a:cubicBezTo>
                        <a:pt x="417" y="62"/>
                        <a:pt x="417" y="29"/>
                        <a:pt x="394" y="17"/>
                      </a:cubicBezTo>
                      <a:cubicBezTo>
                        <a:pt x="383" y="6"/>
                        <a:pt x="369" y="1"/>
                        <a:pt x="3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2611147" y="267415"/>
                  <a:ext cx="180187" cy="127703"/>
                </a:xfrm>
                <a:custGeom>
                  <a:avLst/>
                  <a:gdLst/>
                  <a:ahLst/>
                  <a:cxnLst/>
                  <a:rect l="l" t="t" r="r" b="b"/>
                  <a:pathLst>
                    <a:path w="642" h="455" extrusionOk="0">
                      <a:moveTo>
                        <a:pt x="65" y="1"/>
                      </a:moveTo>
                      <a:cubicBezTo>
                        <a:pt x="46" y="1"/>
                        <a:pt x="28" y="12"/>
                        <a:pt x="23" y="38"/>
                      </a:cubicBezTo>
                      <a:cubicBezTo>
                        <a:pt x="1" y="94"/>
                        <a:pt x="46" y="151"/>
                        <a:pt x="79" y="207"/>
                      </a:cubicBezTo>
                      <a:cubicBezTo>
                        <a:pt x="124" y="252"/>
                        <a:pt x="169" y="297"/>
                        <a:pt x="225" y="331"/>
                      </a:cubicBezTo>
                      <a:cubicBezTo>
                        <a:pt x="270" y="353"/>
                        <a:pt x="327" y="375"/>
                        <a:pt x="383" y="398"/>
                      </a:cubicBezTo>
                      <a:lnTo>
                        <a:pt x="473" y="420"/>
                      </a:lnTo>
                      <a:cubicBezTo>
                        <a:pt x="507" y="432"/>
                        <a:pt x="540" y="443"/>
                        <a:pt x="563" y="454"/>
                      </a:cubicBezTo>
                      <a:cubicBezTo>
                        <a:pt x="596" y="454"/>
                        <a:pt x="619" y="443"/>
                        <a:pt x="630" y="409"/>
                      </a:cubicBezTo>
                      <a:cubicBezTo>
                        <a:pt x="641" y="387"/>
                        <a:pt x="619" y="353"/>
                        <a:pt x="596" y="353"/>
                      </a:cubicBezTo>
                      <a:cubicBezTo>
                        <a:pt x="574" y="342"/>
                        <a:pt x="540" y="342"/>
                        <a:pt x="518" y="331"/>
                      </a:cubicBezTo>
                      <a:lnTo>
                        <a:pt x="439" y="308"/>
                      </a:lnTo>
                      <a:cubicBezTo>
                        <a:pt x="394" y="286"/>
                        <a:pt x="349" y="274"/>
                        <a:pt x="304" y="252"/>
                      </a:cubicBezTo>
                      <a:cubicBezTo>
                        <a:pt x="259" y="229"/>
                        <a:pt x="225" y="207"/>
                        <a:pt x="192" y="173"/>
                      </a:cubicBezTo>
                      <a:cubicBezTo>
                        <a:pt x="169" y="151"/>
                        <a:pt x="158" y="128"/>
                        <a:pt x="147" y="106"/>
                      </a:cubicBezTo>
                      <a:cubicBezTo>
                        <a:pt x="147" y="106"/>
                        <a:pt x="113" y="72"/>
                        <a:pt x="113" y="61"/>
                      </a:cubicBezTo>
                      <a:cubicBezTo>
                        <a:pt x="127" y="27"/>
                        <a:pt x="95"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2452291" y="-91273"/>
                  <a:ext cx="186642" cy="74096"/>
                </a:xfrm>
                <a:custGeom>
                  <a:avLst/>
                  <a:gdLst/>
                  <a:ahLst/>
                  <a:cxnLst/>
                  <a:rect l="l" t="t" r="r" b="b"/>
                  <a:pathLst>
                    <a:path w="665" h="264" extrusionOk="0">
                      <a:moveTo>
                        <a:pt x="53" y="1"/>
                      </a:moveTo>
                      <a:cubicBezTo>
                        <a:pt x="0" y="22"/>
                        <a:pt x="17" y="103"/>
                        <a:pt x="75" y="103"/>
                      </a:cubicBezTo>
                      <a:cubicBezTo>
                        <a:pt x="79" y="103"/>
                        <a:pt x="83" y="103"/>
                        <a:pt x="87" y="102"/>
                      </a:cubicBezTo>
                      <a:lnTo>
                        <a:pt x="143" y="102"/>
                      </a:lnTo>
                      <a:cubicBezTo>
                        <a:pt x="165" y="102"/>
                        <a:pt x="177" y="102"/>
                        <a:pt x="199" y="113"/>
                      </a:cubicBezTo>
                      <a:cubicBezTo>
                        <a:pt x="233" y="136"/>
                        <a:pt x="278" y="147"/>
                        <a:pt x="323" y="158"/>
                      </a:cubicBezTo>
                      <a:cubicBezTo>
                        <a:pt x="357" y="169"/>
                        <a:pt x="401" y="192"/>
                        <a:pt x="446" y="203"/>
                      </a:cubicBezTo>
                      <a:cubicBezTo>
                        <a:pt x="480" y="226"/>
                        <a:pt x="525" y="237"/>
                        <a:pt x="559" y="259"/>
                      </a:cubicBezTo>
                      <a:cubicBezTo>
                        <a:pt x="564" y="262"/>
                        <a:pt x="570" y="263"/>
                        <a:pt x="576" y="263"/>
                      </a:cubicBezTo>
                      <a:cubicBezTo>
                        <a:pt x="618" y="263"/>
                        <a:pt x="664" y="199"/>
                        <a:pt x="615" y="169"/>
                      </a:cubicBezTo>
                      <a:cubicBezTo>
                        <a:pt x="570" y="147"/>
                        <a:pt x="525" y="125"/>
                        <a:pt x="469" y="113"/>
                      </a:cubicBezTo>
                      <a:cubicBezTo>
                        <a:pt x="424" y="91"/>
                        <a:pt x="379" y="68"/>
                        <a:pt x="334" y="57"/>
                      </a:cubicBezTo>
                      <a:cubicBezTo>
                        <a:pt x="312" y="57"/>
                        <a:pt x="289" y="46"/>
                        <a:pt x="267" y="35"/>
                      </a:cubicBezTo>
                      <a:cubicBezTo>
                        <a:pt x="255" y="35"/>
                        <a:pt x="233" y="12"/>
                        <a:pt x="210" y="12"/>
                      </a:cubicBezTo>
                      <a:cubicBezTo>
                        <a:pt x="188" y="1"/>
                        <a:pt x="154"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6" name="Google Shape;4086;p81"/>
            <p:cNvGrpSpPr/>
            <p:nvPr/>
          </p:nvGrpSpPr>
          <p:grpSpPr>
            <a:xfrm>
              <a:off x="7782088" y="667305"/>
              <a:ext cx="198770" cy="258655"/>
              <a:chOff x="7782088" y="667305"/>
              <a:chExt cx="198770" cy="258655"/>
            </a:xfrm>
          </p:grpSpPr>
          <p:grpSp>
            <p:nvGrpSpPr>
              <p:cNvPr id="4087" name="Google Shape;4087;p81"/>
              <p:cNvGrpSpPr/>
              <p:nvPr/>
            </p:nvGrpSpPr>
            <p:grpSpPr>
              <a:xfrm rot="-464811">
                <a:off x="7797372" y="677554"/>
                <a:ext cx="168203" cy="238155"/>
                <a:chOff x="6083334" y="4589382"/>
                <a:chExt cx="168198" cy="238149"/>
              </a:xfrm>
            </p:grpSpPr>
            <p:sp>
              <p:nvSpPr>
                <p:cNvPr id="4088" name="Google Shape;4088;p81"/>
                <p:cNvSpPr/>
                <p:nvPr/>
              </p:nvSpPr>
              <p:spPr>
                <a:xfrm>
                  <a:off x="6083334" y="4706346"/>
                  <a:ext cx="168198" cy="121185"/>
                </a:xfrm>
                <a:custGeom>
                  <a:avLst/>
                  <a:gdLst/>
                  <a:ahLst/>
                  <a:cxnLst/>
                  <a:rect l="l" t="t" r="r" b="b"/>
                  <a:pathLst>
                    <a:path w="1474" h="1062" extrusionOk="0">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6134570" y="4589382"/>
                  <a:ext cx="34804" cy="48269"/>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0" name="Google Shape;4090;p81"/>
              <p:cNvSpPr/>
              <p:nvPr/>
            </p:nvSpPr>
            <p:spPr>
              <a:xfrm rot="-464821">
                <a:off x="7912152" y="680505"/>
                <a:ext cx="34805" cy="48270"/>
              </a:xfrm>
              <a:custGeom>
                <a:avLst/>
                <a:gdLst/>
                <a:ahLst/>
                <a:cxnLst/>
                <a:rect l="l" t="t" r="r" b="b"/>
                <a:pathLst>
                  <a:path w="305" h="423" extrusionOk="0">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 name="Image 7">
            <a:extLst>
              <a:ext uri="{FF2B5EF4-FFF2-40B4-BE49-F238E27FC236}">
                <a16:creationId xmlns:a16="http://schemas.microsoft.com/office/drawing/2014/main" id="{F66CC15C-8857-43C6-9FC9-2816407CC549}"/>
              </a:ext>
            </a:extLst>
          </p:cNvPr>
          <p:cNvPicPr>
            <a:picLocks noChangeAspect="1"/>
          </p:cNvPicPr>
          <p:nvPr/>
        </p:nvPicPr>
        <p:blipFill>
          <a:blip r:embed="rId3"/>
          <a:stretch>
            <a:fillRect/>
          </a:stretch>
        </p:blipFill>
        <p:spPr>
          <a:xfrm>
            <a:off x="1850702" y="3337767"/>
            <a:ext cx="2156348" cy="1247202"/>
          </a:xfrm>
          <a:prstGeom prst="rect">
            <a:avLst/>
          </a:prstGeom>
        </p:spPr>
      </p:pic>
      <p:pic>
        <p:nvPicPr>
          <p:cNvPr id="59" name="Image 58">
            <a:extLst>
              <a:ext uri="{FF2B5EF4-FFF2-40B4-BE49-F238E27FC236}">
                <a16:creationId xmlns:a16="http://schemas.microsoft.com/office/drawing/2014/main" id="{9CD33733-C59D-4906-8289-E102ED02535E}"/>
              </a:ext>
            </a:extLst>
          </p:cNvPr>
          <p:cNvPicPr>
            <a:picLocks noChangeAspect="1"/>
          </p:cNvPicPr>
          <p:nvPr/>
        </p:nvPicPr>
        <p:blipFill>
          <a:blip r:embed="rId3"/>
          <a:stretch>
            <a:fillRect/>
          </a:stretch>
        </p:blipFill>
        <p:spPr>
          <a:xfrm>
            <a:off x="3493826" y="3324290"/>
            <a:ext cx="2156348" cy="1247202"/>
          </a:xfrm>
          <a:prstGeom prst="rect">
            <a:avLst/>
          </a:prstGeom>
        </p:spPr>
      </p:pic>
      <p:pic>
        <p:nvPicPr>
          <p:cNvPr id="60" name="Image 59">
            <a:extLst>
              <a:ext uri="{FF2B5EF4-FFF2-40B4-BE49-F238E27FC236}">
                <a16:creationId xmlns:a16="http://schemas.microsoft.com/office/drawing/2014/main" id="{FAF29C01-A38D-4618-8E8F-E495792CC52C}"/>
              </a:ext>
            </a:extLst>
          </p:cNvPr>
          <p:cNvPicPr>
            <a:picLocks noChangeAspect="1"/>
          </p:cNvPicPr>
          <p:nvPr/>
        </p:nvPicPr>
        <p:blipFill>
          <a:blip r:embed="rId3"/>
          <a:stretch>
            <a:fillRect/>
          </a:stretch>
        </p:blipFill>
        <p:spPr>
          <a:xfrm>
            <a:off x="5136950" y="3324290"/>
            <a:ext cx="2156348" cy="1247202"/>
          </a:xfrm>
          <a:prstGeom prst="rect">
            <a:avLst/>
          </a:prstGeom>
        </p:spPr>
      </p:pic>
      <p:pic>
        <p:nvPicPr>
          <p:cNvPr id="61" name="Image 60">
            <a:extLst>
              <a:ext uri="{FF2B5EF4-FFF2-40B4-BE49-F238E27FC236}">
                <a16:creationId xmlns:a16="http://schemas.microsoft.com/office/drawing/2014/main" id="{120C5485-A51E-457A-B390-7222A785FE2B}"/>
              </a:ext>
            </a:extLst>
          </p:cNvPr>
          <p:cNvPicPr>
            <a:picLocks noChangeAspect="1"/>
          </p:cNvPicPr>
          <p:nvPr/>
        </p:nvPicPr>
        <p:blipFill>
          <a:blip r:embed="rId3"/>
          <a:stretch>
            <a:fillRect/>
          </a:stretch>
        </p:blipFill>
        <p:spPr>
          <a:xfrm>
            <a:off x="6702963" y="2616192"/>
            <a:ext cx="2156348" cy="1247202"/>
          </a:xfrm>
          <a:prstGeom prst="rect">
            <a:avLst/>
          </a:prstGeom>
        </p:spPr>
      </p:pic>
      <p:pic>
        <p:nvPicPr>
          <p:cNvPr id="62" name="Image 61">
            <a:extLst>
              <a:ext uri="{FF2B5EF4-FFF2-40B4-BE49-F238E27FC236}">
                <a16:creationId xmlns:a16="http://schemas.microsoft.com/office/drawing/2014/main" id="{3FAD0C65-0528-4E67-8522-82569B742E65}"/>
              </a:ext>
            </a:extLst>
          </p:cNvPr>
          <p:cNvPicPr>
            <a:picLocks noChangeAspect="1"/>
          </p:cNvPicPr>
          <p:nvPr/>
        </p:nvPicPr>
        <p:blipFill>
          <a:blip r:embed="rId3"/>
          <a:stretch>
            <a:fillRect/>
          </a:stretch>
        </p:blipFill>
        <p:spPr>
          <a:xfrm>
            <a:off x="6694120" y="3313502"/>
            <a:ext cx="2156348" cy="1247202"/>
          </a:xfrm>
          <a:prstGeom prst="rect">
            <a:avLst/>
          </a:prstGeom>
        </p:spPr>
      </p:pic>
      <p:pic>
        <p:nvPicPr>
          <p:cNvPr id="63" name="Image 62">
            <a:extLst>
              <a:ext uri="{FF2B5EF4-FFF2-40B4-BE49-F238E27FC236}">
                <a16:creationId xmlns:a16="http://schemas.microsoft.com/office/drawing/2014/main" id="{8F5D6790-B76B-4506-AEA5-4B13D8CA6F0B}"/>
              </a:ext>
            </a:extLst>
          </p:cNvPr>
          <p:cNvPicPr>
            <a:picLocks noChangeAspect="1"/>
          </p:cNvPicPr>
          <p:nvPr/>
        </p:nvPicPr>
        <p:blipFill>
          <a:blip r:embed="rId3"/>
          <a:stretch>
            <a:fillRect/>
          </a:stretch>
        </p:blipFill>
        <p:spPr>
          <a:xfrm>
            <a:off x="6702963" y="1250839"/>
            <a:ext cx="2156348" cy="1247202"/>
          </a:xfrm>
          <a:prstGeom prst="rect">
            <a:avLst/>
          </a:prstGeom>
        </p:spPr>
      </p:pic>
      <p:pic>
        <p:nvPicPr>
          <p:cNvPr id="64" name="Image 63">
            <a:extLst>
              <a:ext uri="{FF2B5EF4-FFF2-40B4-BE49-F238E27FC236}">
                <a16:creationId xmlns:a16="http://schemas.microsoft.com/office/drawing/2014/main" id="{4E88B326-A075-4156-B6BA-7EEEBC9CB466}"/>
              </a:ext>
            </a:extLst>
          </p:cNvPr>
          <p:cNvPicPr>
            <a:picLocks noChangeAspect="1"/>
          </p:cNvPicPr>
          <p:nvPr/>
        </p:nvPicPr>
        <p:blipFill>
          <a:blip r:embed="rId3"/>
          <a:stretch>
            <a:fillRect/>
          </a:stretch>
        </p:blipFill>
        <p:spPr>
          <a:xfrm>
            <a:off x="6694120" y="1948149"/>
            <a:ext cx="2156348" cy="1247202"/>
          </a:xfrm>
          <a:prstGeom prst="rect">
            <a:avLst/>
          </a:prstGeom>
        </p:spPr>
      </p:pic>
      <p:pic>
        <p:nvPicPr>
          <p:cNvPr id="65" name="Image 64">
            <a:extLst>
              <a:ext uri="{FF2B5EF4-FFF2-40B4-BE49-F238E27FC236}">
                <a16:creationId xmlns:a16="http://schemas.microsoft.com/office/drawing/2014/main" id="{2136EEA0-8727-4FBA-AF24-DC1739EA7A46}"/>
              </a:ext>
            </a:extLst>
          </p:cNvPr>
          <p:cNvPicPr>
            <a:picLocks noChangeAspect="1"/>
          </p:cNvPicPr>
          <p:nvPr/>
        </p:nvPicPr>
        <p:blipFill>
          <a:blip r:embed="rId3"/>
          <a:stretch>
            <a:fillRect/>
          </a:stretch>
        </p:blipFill>
        <p:spPr>
          <a:xfrm>
            <a:off x="314516" y="2641193"/>
            <a:ext cx="2156348" cy="1247202"/>
          </a:xfrm>
          <a:prstGeom prst="rect">
            <a:avLst/>
          </a:prstGeom>
        </p:spPr>
      </p:pic>
      <p:pic>
        <p:nvPicPr>
          <p:cNvPr id="66" name="Image 65">
            <a:extLst>
              <a:ext uri="{FF2B5EF4-FFF2-40B4-BE49-F238E27FC236}">
                <a16:creationId xmlns:a16="http://schemas.microsoft.com/office/drawing/2014/main" id="{A90877DD-BC41-42E6-912A-853039043FCD}"/>
              </a:ext>
            </a:extLst>
          </p:cNvPr>
          <p:cNvPicPr>
            <a:picLocks noChangeAspect="1"/>
          </p:cNvPicPr>
          <p:nvPr/>
        </p:nvPicPr>
        <p:blipFill>
          <a:blip r:embed="rId3"/>
          <a:stretch>
            <a:fillRect/>
          </a:stretch>
        </p:blipFill>
        <p:spPr>
          <a:xfrm>
            <a:off x="305673" y="3338503"/>
            <a:ext cx="2156348" cy="1247202"/>
          </a:xfrm>
          <a:prstGeom prst="rect">
            <a:avLst/>
          </a:prstGeom>
        </p:spPr>
      </p:pic>
      <p:pic>
        <p:nvPicPr>
          <p:cNvPr id="67" name="Image 66">
            <a:extLst>
              <a:ext uri="{FF2B5EF4-FFF2-40B4-BE49-F238E27FC236}">
                <a16:creationId xmlns:a16="http://schemas.microsoft.com/office/drawing/2014/main" id="{4C466684-E1FE-4443-9AFD-AB5AFDFFA9B6}"/>
              </a:ext>
            </a:extLst>
          </p:cNvPr>
          <p:cNvPicPr>
            <a:picLocks noChangeAspect="1"/>
          </p:cNvPicPr>
          <p:nvPr/>
        </p:nvPicPr>
        <p:blipFill>
          <a:blip r:embed="rId3"/>
          <a:stretch>
            <a:fillRect/>
          </a:stretch>
        </p:blipFill>
        <p:spPr>
          <a:xfrm>
            <a:off x="314516" y="1275840"/>
            <a:ext cx="2156348" cy="1247202"/>
          </a:xfrm>
          <a:prstGeom prst="rect">
            <a:avLst/>
          </a:prstGeom>
        </p:spPr>
      </p:pic>
      <p:pic>
        <p:nvPicPr>
          <p:cNvPr id="68" name="Image 67">
            <a:extLst>
              <a:ext uri="{FF2B5EF4-FFF2-40B4-BE49-F238E27FC236}">
                <a16:creationId xmlns:a16="http://schemas.microsoft.com/office/drawing/2014/main" id="{A8ED657A-9E6B-4ECF-A5E0-B3EB9D0ECE78}"/>
              </a:ext>
            </a:extLst>
          </p:cNvPr>
          <p:cNvPicPr>
            <a:picLocks noChangeAspect="1"/>
          </p:cNvPicPr>
          <p:nvPr/>
        </p:nvPicPr>
        <p:blipFill>
          <a:blip r:embed="rId3"/>
          <a:stretch>
            <a:fillRect/>
          </a:stretch>
        </p:blipFill>
        <p:spPr>
          <a:xfrm>
            <a:off x="305673" y="1973150"/>
            <a:ext cx="2156348" cy="1247202"/>
          </a:xfrm>
          <a:prstGeom prst="rect">
            <a:avLst/>
          </a:prstGeom>
        </p:spPr>
      </p:pic>
      <p:pic>
        <p:nvPicPr>
          <p:cNvPr id="69" name="Image 68">
            <a:extLst>
              <a:ext uri="{FF2B5EF4-FFF2-40B4-BE49-F238E27FC236}">
                <a16:creationId xmlns:a16="http://schemas.microsoft.com/office/drawing/2014/main" id="{4C5DC32D-A769-43A4-AE5C-54506DFE9605}"/>
              </a:ext>
            </a:extLst>
          </p:cNvPr>
          <p:cNvPicPr>
            <a:picLocks noChangeAspect="1"/>
          </p:cNvPicPr>
          <p:nvPr/>
        </p:nvPicPr>
        <p:blipFill>
          <a:blip r:embed="rId3"/>
          <a:stretch>
            <a:fillRect/>
          </a:stretch>
        </p:blipFill>
        <p:spPr>
          <a:xfrm>
            <a:off x="1850702" y="1263849"/>
            <a:ext cx="2156348" cy="1247202"/>
          </a:xfrm>
          <a:prstGeom prst="rect">
            <a:avLst/>
          </a:prstGeom>
        </p:spPr>
      </p:pic>
      <p:pic>
        <p:nvPicPr>
          <p:cNvPr id="70" name="Image 69">
            <a:extLst>
              <a:ext uri="{FF2B5EF4-FFF2-40B4-BE49-F238E27FC236}">
                <a16:creationId xmlns:a16="http://schemas.microsoft.com/office/drawing/2014/main" id="{8EDC6A58-9954-47DA-8BA0-0C103B7E2CF1}"/>
              </a:ext>
            </a:extLst>
          </p:cNvPr>
          <p:cNvPicPr>
            <a:picLocks noChangeAspect="1"/>
          </p:cNvPicPr>
          <p:nvPr/>
        </p:nvPicPr>
        <p:blipFill>
          <a:blip r:embed="rId3"/>
          <a:stretch>
            <a:fillRect/>
          </a:stretch>
        </p:blipFill>
        <p:spPr>
          <a:xfrm>
            <a:off x="3493826" y="1250372"/>
            <a:ext cx="2156348" cy="1247202"/>
          </a:xfrm>
          <a:prstGeom prst="rect">
            <a:avLst/>
          </a:prstGeom>
        </p:spPr>
      </p:pic>
      <p:pic>
        <p:nvPicPr>
          <p:cNvPr id="71" name="Image 70">
            <a:extLst>
              <a:ext uri="{FF2B5EF4-FFF2-40B4-BE49-F238E27FC236}">
                <a16:creationId xmlns:a16="http://schemas.microsoft.com/office/drawing/2014/main" id="{FDB56D8E-88C7-423F-B7ED-EF318F8A9F5C}"/>
              </a:ext>
            </a:extLst>
          </p:cNvPr>
          <p:cNvPicPr>
            <a:picLocks noChangeAspect="1"/>
          </p:cNvPicPr>
          <p:nvPr/>
        </p:nvPicPr>
        <p:blipFill>
          <a:blip r:embed="rId3"/>
          <a:stretch>
            <a:fillRect/>
          </a:stretch>
        </p:blipFill>
        <p:spPr>
          <a:xfrm>
            <a:off x="5136950" y="1250372"/>
            <a:ext cx="2156348" cy="1247202"/>
          </a:xfrm>
          <a:prstGeom prst="rect">
            <a:avLst/>
          </a:prstGeom>
        </p:spPr>
      </p:pic>
    </p:spTree>
    <p:extLst>
      <p:ext uri="{BB962C8B-B14F-4D97-AF65-F5344CB8AC3E}">
        <p14:creationId xmlns:p14="http://schemas.microsoft.com/office/powerpoint/2010/main" val="192352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82;p48">
            <a:extLst>
              <a:ext uri="{FF2B5EF4-FFF2-40B4-BE49-F238E27FC236}">
                <a16:creationId xmlns:a16="http://schemas.microsoft.com/office/drawing/2014/main" id="{BBA7091C-A8AF-4124-A29B-B26621D4BB57}"/>
              </a:ext>
            </a:extLst>
          </p:cNvPr>
          <p:cNvSpPr/>
          <p:nvPr/>
        </p:nvSpPr>
        <p:spPr>
          <a:xfrm>
            <a:off x="-626385" y="-881982"/>
            <a:ext cx="3302580" cy="330258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C’est quoi IBM WATSON?</a:t>
            </a:r>
            <a:endParaRPr lang="fr-FR" b="0" dirty="0">
              <a:solidFill>
                <a:schemeClr val="accent3"/>
              </a:solidFill>
            </a:endParaRPr>
          </a:p>
        </p:txBody>
      </p:sp>
      <p:pic>
        <p:nvPicPr>
          <p:cNvPr id="10" name="Image 9">
            <a:extLst>
              <a:ext uri="{FF2B5EF4-FFF2-40B4-BE49-F238E27FC236}">
                <a16:creationId xmlns:a16="http://schemas.microsoft.com/office/drawing/2014/main" id="{7B7EC566-03A1-4FDB-BD04-4A437F70AD1D}"/>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413031" y="4293393"/>
            <a:ext cx="719770" cy="719770"/>
          </a:xfrm>
          <a:prstGeom prst="rect">
            <a:avLst/>
          </a:prstGeom>
        </p:spPr>
      </p:pic>
      <p:pic>
        <p:nvPicPr>
          <p:cNvPr id="12" name="Image 11">
            <a:extLst>
              <a:ext uri="{FF2B5EF4-FFF2-40B4-BE49-F238E27FC236}">
                <a16:creationId xmlns:a16="http://schemas.microsoft.com/office/drawing/2014/main" id="{592C44FF-B2F5-4BAD-A521-C3BA98F2247D}"/>
              </a:ext>
            </a:extLst>
          </p:cNvPr>
          <p:cNvPicPr>
            <a:picLocks noChangeAspect="1"/>
          </p:cNvPicPr>
          <p:nvPr/>
        </p:nvPicPr>
        <p:blipFill>
          <a:blip r:embed="rId6">
            <a:grayscl/>
          </a:blip>
          <a:stretch>
            <a:fillRect/>
          </a:stretch>
        </p:blipFill>
        <p:spPr>
          <a:xfrm>
            <a:off x="6799959" y="4409589"/>
            <a:ext cx="408750" cy="408750"/>
          </a:xfrm>
          <a:prstGeom prst="rect">
            <a:avLst/>
          </a:prstGeom>
        </p:spPr>
      </p:pic>
      <p:pic>
        <p:nvPicPr>
          <p:cNvPr id="14" name="Image 13">
            <a:extLst>
              <a:ext uri="{FF2B5EF4-FFF2-40B4-BE49-F238E27FC236}">
                <a16:creationId xmlns:a16="http://schemas.microsoft.com/office/drawing/2014/main" id="{40DB14C2-D2B2-4CC1-93F9-E910BAA8F674}"/>
              </a:ext>
            </a:extLst>
          </p:cNvPr>
          <p:cNvPicPr>
            <a:picLocks noChangeAspect="1"/>
          </p:cNvPicPr>
          <p:nvPr/>
        </p:nvPicPr>
        <p:blipFill>
          <a:blip r:embed="rId7">
            <a:grayscl/>
          </a:blip>
          <a:stretch>
            <a:fillRect/>
          </a:stretch>
        </p:blipFill>
        <p:spPr>
          <a:xfrm>
            <a:off x="6314816" y="4415848"/>
            <a:ext cx="403438" cy="403438"/>
          </a:xfrm>
          <a:prstGeom prst="rect">
            <a:avLst/>
          </a:prstGeom>
        </p:spPr>
      </p:pic>
      <p:pic>
        <p:nvPicPr>
          <p:cNvPr id="16" name="Image 15">
            <a:extLst>
              <a:ext uri="{FF2B5EF4-FFF2-40B4-BE49-F238E27FC236}">
                <a16:creationId xmlns:a16="http://schemas.microsoft.com/office/drawing/2014/main" id="{CD8B7AC1-7F20-4FC7-9331-7179B94DF9D7}"/>
              </a:ext>
            </a:extLst>
          </p:cNvPr>
          <p:cNvPicPr>
            <a:picLocks noChangeAspect="1"/>
          </p:cNvPicPr>
          <p:nvPr/>
        </p:nvPicPr>
        <p:blipFill>
          <a:blip r:embed="rId8">
            <a:grayscl/>
          </a:blip>
          <a:stretch>
            <a:fillRect/>
          </a:stretch>
        </p:blipFill>
        <p:spPr>
          <a:xfrm>
            <a:off x="6492103" y="4698144"/>
            <a:ext cx="462666" cy="462666"/>
          </a:xfrm>
          <a:prstGeom prst="rect">
            <a:avLst/>
          </a:prstGeom>
        </p:spPr>
      </p:pic>
      <p:pic>
        <p:nvPicPr>
          <p:cNvPr id="18" name="Image 17">
            <a:extLst>
              <a:ext uri="{FF2B5EF4-FFF2-40B4-BE49-F238E27FC236}">
                <a16:creationId xmlns:a16="http://schemas.microsoft.com/office/drawing/2014/main" id="{246EB9A7-B422-421A-8825-BA68FA79BCE7}"/>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062503" y="4409589"/>
            <a:ext cx="603574" cy="603574"/>
          </a:xfrm>
          <a:prstGeom prst="rect">
            <a:avLst/>
          </a:prstGeom>
        </p:spPr>
      </p:pic>
      <p:pic>
        <p:nvPicPr>
          <p:cNvPr id="20" name="Image 19">
            <a:extLst>
              <a:ext uri="{FF2B5EF4-FFF2-40B4-BE49-F238E27FC236}">
                <a16:creationId xmlns:a16="http://schemas.microsoft.com/office/drawing/2014/main" id="{4524868E-97FA-4B9C-AD97-182D357F409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429251" y="4422050"/>
            <a:ext cx="479308" cy="479308"/>
          </a:xfrm>
          <a:prstGeom prst="rect">
            <a:avLst/>
          </a:prstGeom>
        </p:spPr>
      </p:pic>
      <p:sp>
        <p:nvSpPr>
          <p:cNvPr id="21" name="Rectangle 20">
            <a:extLst>
              <a:ext uri="{FF2B5EF4-FFF2-40B4-BE49-F238E27FC236}">
                <a16:creationId xmlns:a16="http://schemas.microsoft.com/office/drawing/2014/main" id="{6112539F-ADFE-49DB-BBA4-BD666D43C1CD}"/>
              </a:ext>
            </a:extLst>
          </p:cNvPr>
          <p:cNvSpPr/>
          <p:nvPr/>
        </p:nvSpPr>
        <p:spPr>
          <a:xfrm>
            <a:off x="3322320" y="3256413"/>
            <a:ext cx="4030980"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Reconnaissance Vocale</a:t>
            </a:r>
          </a:p>
        </p:txBody>
      </p:sp>
      <p:pic>
        <p:nvPicPr>
          <p:cNvPr id="22" name="Image 21">
            <a:extLst>
              <a:ext uri="{FF2B5EF4-FFF2-40B4-BE49-F238E27FC236}">
                <a16:creationId xmlns:a16="http://schemas.microsoft.com/office/drawing/2014/main" id="{DB60B374-7273-4BF7-8C13-FAFA23F170D3}"/>
              </a:ext>
            </a:extLst>
          </p:cNvPr>
          <p:cNvPicPr>
            <a:picLocks noChangeAspect="1"/>
          </p:cNvPicPr>
          <p:nvPr/>
        </p:nvPicPr>
        <p:blipFill>
          <a:blip r:embed="rId13"/>
          <a:stretch>
            <a:fillRect/>
          </a:stretch>
        </p:blipFill>
        <p:spPr>
          <a:xfrm>
            <a:off x="3784041" y="601204"/>
            <a:ext cx="3015918" cy="3015918"/>
          </a:xfrm>
          <a:prstGeom prst="rect">
            <a:avLst/>
          </a:prstGeom>
        </p:spPr>
      </p:pic>
      <p:grpSp>
        <p:nvGrpSpPr>
          <p:cNvPr id="25" name="Groupe 24">
            <a:extLst>
              <a:ext uri="{FF2B5EF4-FFF2-40B4-BE49-F238E27FC236}">
                <a16:creationId xmlns:a16="http://schemas.microsoft.com/office/drawing/2014/main" id="{B03F3EE7-5DFC-4D89-865D-697DF3683706}"/>
              </a:ext>
            </a:extLst>
          </p:cNvPr>
          <p:cNvGrpSpPr/>
          <p:nvPr/>
        </p:nvGrpSpPr>
        <p:grpSpPr>
          <a:xfrm>
            <a:off x="8173532" y="4268234"/>
            <a:ext cx="868840" cy="803676"/>
            <a:chOff x="5787378" y="4332365"/>
            <a:chExt cx="868840" cy="803676"/>
          </a:xfrm>
        </p:grpSpPr>
        <p:pic>
          <p:nvPicPr>
            <p:cNvPr id="26" name="Image 25">
              <a:extLst>
                <a:ext uri="{FF2B5EF4-FFF2-40B4-BE49-F238E27FC236}">
                  <a16:creationId xmlns:a16="http://schemas.microsoft.com/office/drawing/2014/main" id="{EEB4D221-C086-4B8D-AD49-97F7EB680B54}"/>
                </a:ext>
              </a:extLst>
            </p:cNvPr>
            <p:cNvPicPr>
              <a:picLocks noChangeAspect="1"/>
            </p:cNvPicPr>
            <p:nvPr/>
          </p:nvPicPr>
          <p:blipFill>
            <a:blip r:embed="rId14"/>
            <a:stretch>
              <a:fillRect/>
            </a:stretch>
          </p:blipFill>
          <p:spPr>
            <a:xfrm>
              <a:off x="5787378" y="4332365"/>
              <a:ext cx="868840" cy="803676"/>
            </a:xfrm>
            <a:prstGeom prst="rect">
              <a:avLst/>
            </a:prstGeom>
          </p:spPr>
        </p:pic>
        <p:sp>
          <p:nvSpPr>
            <p:cNvPr id="27" name="Rectangle 26">
              <a:extLst>
                <a:ext uri="{FF2B5EF4-FFF2-40B4-BE49-F238E27FC236}">
                  <a16:creationId xmlns:a16="http://schemas.microsoft.com/office/drawing/2014/main" id="{9459B46C-D3B5-48F4-97E9-9535F11038BD}"/>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403567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82;p48">
            <a:extLst>
              <a:ext uri="{FF2B5EF4-FFF2-40B4-BE49-F238E27FC236}">
                <a16:creationId xmlns:a16="http://schemas.microsoft.com/office/drawing/2014/main" id="{BBA7091C-A8AF-4124-A29B-B26621D4BB57}"/>
              </a:ext>
            </a:extLst>
          </p:cNvPr>
          <p:cNvSpPr/>
          <p:nvPr/>
        </p:nvSpPr>
        <p:spPr>
          <a:xfrm>
            <a:off x="-626385" y="-881982"/>
            <a:ext cx="3302580" cy="330258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C’est quoi IBM WATSON?</a:t>
            </a:r>
            <a:endParaRPr lang="fr-FR" b="0" dirty="0">
              <a:solidFill>
                <a:schemeClr val="accent3"/>
              </a:solidFill>
            </a:endParaRPr>
          </a:p>
        </p:txBody>
      </p:sp>
      <p:pic>
        <p:nvPicPr>
          <p:cNvPr id="8" name="Image 7">
            <a:extLst>
              <a:ext uri="{FF2B5EF4-FFF2-40B4-BE49-F238E27FC236}">
                <a16:creationId xmlns:a16="http://schemas.microsoft.com/office/drawing/2014/main" id="{080C5C7E-7111-44BC-875E-AB7C9B40DFA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675531" y="4256643"/>
            <a:ext cx="807798" cy="807798"/>
          </a:xfrm>
          <a:prstGeom prst="rect">
            <a:avLst/>
          </a:prstGeom>
        </p:spPr>
      </p:pic>
      <p:pic>
        <p:nvPicPr>
          <p:cNvPr id="12" name="Image 11">
            <a:extLst>
              <a:ext uri="{FF2B5EF4-FFF2-40B4-BE49-F238E27FC236}">
                <a16:creationId xmlns:a16="http://schemas.microsoft.com/office/drawing/2014/main" id="{592C44FF-B2F5-4BAD-A521-C3BA98F2247D}"/>
              </a:ext>
            </a:extLst>
          </p:cNvPr>
          <p:cNvPicPr>
            <a:picLocks noChangeAspect="1"/>
          </p:cNvPicPr>
          <p:nvPr/>
        </p:nvPicPr>
        <p:blipFill>
          <a:blip r:embed="rId6">
            <a:grayscl/>
          </a:blip>
          <a:stretch>
            <a:fillRect/>
          </a:stretch>
        </p:blipFill>
        <p:spPr>
          <a:xfrm>
            <a:off x="6799959" y="4409589"/>
            <a:ext cx="408750" cy="408750"/>
          </a:xfrm>
          <a:prstGeom prst="rect">
            <a:avLst/>
          </a:prstGeom>
        </p:spPr>
      </p:pic>
      <p:pic>
        <p:nvPicPr>
          <p:cNvPr id="14" name="Image 13">
            <a:extLst>
              <a:ext uri="{FF2B5EF4-FFF2-40B4-BE49-F238E27FC236}">
                <a16:creationId xmlns:a16="http://schemas.microsoft.com/office/drawing/2014/main" id="{40DB14C2-D2B2-4CC1-93F9-E910BAA8F674}"/>
              </a:ext>
            </a:extLst>
          </p:cNvPr>
          <p:cNvPicPr>
            <a:picLocks noChangeAspect="1"/>
          </p:cNvPicPr>
          <p:nvPr/>
        </p:nvPicPr>
        <p:blipFill>
          <a:blip r:embed="rId7">
            <a:grayscl/>
          </a:blip>
          <a:stretch>
            <a:fillRect/>
          </a:stretch>
        </p:blipFill>
        <p:spPr>
          <a:xfrm>
            <a:off x="6314816" y="4415848"/>
            <a:ext cx="403438" cy="403438"/>
          </a:xfrm>
          <a:prstGeom prst="rect">
            <a:avLst/>
          </a:prstGeom>
        </p:spPr>
      </p:pic>
      <p:pic>
        <p:nvPicPr>
          <p:cNvPr id="16" name="Image 15">
            <a:extLst>
              <a:ext uri="{FF2B5EF4-FFF2-40B4-BE49-F238E27FC236}">
                <a16:creationId xmlns:a16="http://schemas.microsoft.com/office/drawing/2014/main" id="{CD8B7AC1-7F20-4FC7-9331-7179B94DF9D7}"/>
              </a:ext>
            </a:extLst>
          </p:cNvPr>
          <p:cNvPicPr>
            <a:picLocks noChangeAspect="1"/>
          </p:cNvPicPr>
          <p:nvPr/>
        </p:nvPicPr>
        <p:blipFill>
          <a:blip r:embed="rId8">
            <a:grayscl/>
          </a:blip>
          <a:stretch>
            <a:fillRect/>
          </a:stretch>
        </p:blipFill>
        <p:spPr>
          <a:xfrm>
            <a:off x="6492103" y="4698144"/>
            <a:ext cx="462666" cy="462666"/>
          </a:xfrm>
          <a:prstGeom prst="rect">
            <a:avLst/>
          </a:prstGeom>
        </p:spPr>
      </p:pic>
      <p:pic>
        <p:nvPicPr>
          <p:cNvPr id="18" name="Image 17">
            <a:extLst>
              <a:ext uri="{FF2B5EF4-FFF2-40B4-BE49-F238E27FC236}">
                <a16:creationId xmlns:a16="http://schemas.microsoft.com/office/drawing/2014/main" id="{246EB9A7-B422-421A-8825-BA68FA79BCE7}"/>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062503" y="4409589"/>
            <a:ext cx="603574" cy="603574"/>
          </a:xfrm>
          <a:prstGeom prst="rect">
            <a:avLst/>
          </a:prstGeom>
        </p:spPr>
      </p:pic>
      <p:pic>
        <p:nvPicPr>
          <p:cNvPr id="20" name="Image 19">
            <a:extLst>
              <a:ext uri="{FF2B5EF4-FFF2-40B4-BE49-F238E27FC236}">
                <a16:creationId xmlns:a16="http://schemas.microsoft.com/office/drawing/2014/main" id="{4524868E-97FA-4B9C-AD97-182D357F409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429251" y="4422050"/>
            <a:ext cx="479308" cy="479308"/>
          </a:xfrm>
          <a:prstGeom prst="rect">
            <a:avLst/>
          </a:prstGeom>
        </p:spPr>
      </p:pic>
      <p:pic>
        <p:nvPicPr>
          <p:cNvPr id="19" name="Image 18">
            <a:extLst>
              <a:ext uri="{FF2B5EF4-FFF2-40B4-BE49-F238E27FC236}">
                <a16:creationId xmlns:a16="http://schemas.microsoft.com/office/drawing/2014/main" id="{CC85C244-F6CB-4331-BFC4-5021A8EFA6B5}"/>
              </a:ext>
            </a:extLst>
          </p:cNvPr>
          <p:cNvPicPr>
            <a:picLocks noChangeAspect="1"/>
          </p:cNvPicPr>
          <p:nvPr/>
        </p:nvPicPr>
        <p:blipFill>
          <a:blip r:embed="rId13"/>
          <a:stretch>
            <a:fillRect/>
          </a:stretch>
        </p:blipFill>
        <p:spPr>
          <a:xfrm>
            <a:off x="4400459" y="1207981"/>
            <a:ext cx="1927662" cy="1927662"/>
          </a:xfrm>
          <a:prstGeom prst="rect">
            <a:avLst/>
          </a:prstGeom>
        </p:spPr>
      </p:pic>
      <p:sp>
        <p:nvSpPr>
          <p:cNvPr id="21" name="Rectangle 20">
            <a:extLst>
              <a:ext uri="{FF2B5EF4-FFF2-40B4-BE49-F238E27FC236}">
                <a16:creationId xmlns:a16="http://schemas.microsoft.com/office/drawing/2014/main" id="{7E19B73E-7611-4520-A62D-364BBD46231A}"/>
              </a:ext>
            </a:extLst>
          </p:cNvPr>
          <p:cNvSpPr/>
          <p:nvPr/>
        </p:nvSpPr>
        <p:spPr>
          <a:xfrm>
            <a:off x="3322320" y="3256413"/>
            <a:ext cx="3977640"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Traitement du Langage Naturel (NLP)</a:t>
            </a:r>
          </a:p>
        </p:txBody>
      </p:sp>
      <p:grpSp>
        <p:nvGrpSpPr>
          <p:cNvPr id="22" name="Groupe 21">
            <a:extLst>
              <a:ext uri="{FF2B5EF4-FFF2-40B4-BE49-F238E27FC236}">
                <a16:creationId xmlns:a16="http://schemas.microsoft.com/office/drawing/2014/main" id="{5160A144-0E17-4464-A8A1-4987B616679D}"/>
              </a:ext>
            </a:extLst>
          </p:cNvPr>
          <p:cNvGrpSpPr/>
          <p:nvPr/>
        </p:nvGrpSpPr>
        <p:grpSpPr>
          <a:xfrm>
            <a:off x="8173532" y="4268234"/>
            <a:ext cx="868840" cy="803676"/>
            <a:chOff x="5787378" y="4332365"/>
            <a:chExt cx="868840" cy="803676"/>
          </a:xfrm>
        </p:grpSpPr>
        <p:pic>
          <p:nvPicPr>
            <p:cNvPr id="23" name="Image 22">
              <a:extLst>
                <a:ext uri="{FF2B5EF4-FFF2-40B4-BE49-F238E27FC236}">
                  <a16:creationId xmlns:a16="http://schemas.microsoft.com/office/drawing/2014/main" id="{01FFFA48-33E2-46E8-B786-264477CF77F8}"/>
                </a:ext>
              </a:extLst>
            </p:cNvPr>
            <p:cNvPicPr>
              <a:picLocks noChangeAspect="1"/>
            </p:cNvPicPr>
            <p:nvPr/>
          </p:nvPicPr>
          <p:blipFill>
            <a:blip r:embed="rId14"/>
            <a:stretch>
              <a:fillRect/>
            </a:stretch>
          </p:blipFill>
          <p:spPr>
            <a:xfrm>
              <a:off x="5787378" y="4332365"/>
              <a:ext cx="868840" cy="803676"/>
            </a:xfrm>
            <a:prstGeom prst="rect">
              <a:avLst/>
            </a:prstGeom>
          </p:spPr>
        </p:pic>
        <p:sp>
          <p:nvSpPr>
            <p:cNvPr id="24" name="Rectangle 23">
              <a:extLst>
                <a:ext uri="{FF2B5EF4-FFF2-40B4-BE49-F238E27FC236}">
                  <a16:creationId xmlns:a16="http://schemas.microsoft.com/office/drawing/2014/main" id="{59B6477E-AF9E-4B7D-B038-CD8EDA6EE9A1}"/>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221646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82;p48">
            <a:extLst>
              <a:ext uri="{FF2B5EF4-FFF2-40B4-BE49-F238E27FC236}">
                <a16:creationId xmlns:a16="http://schemas.microsoft.com/office/drawing/2014/main" id="{BBA7091C-A8AF-4124-A29B-B26621D4BB57}"/>
              </a:ext>
            </a:extLst>
          </p:cNvPr>
          <p:cNvSpPr/>
          <p:nvPr/>
        </p:nvSpPr>
        <p:spPr>
          <a:xfrm>
            <a:off x="-626385" y="-881982"/>
            <a:ext cx="3302580" cy="330258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C’est quoi IBM WATSON?</a:t>
            </a:r>
            <a:endParaRPr lang="fr-FR" b="0" dirty="0">
              <a:solidFill>
                <a:schemeClr val="accent3"/>
              </a:solidFill>
            </a:endParaRPr>
          </a:p>
        </p:txBody>
      </p:sp>
      <p:pic>
        <p:nvPicPr>
          <p:cNvPr id="8" name="Image 7">
            <a:extLst>
              <a:ext uri="{FF2B5EF4-FFF2-40B4-BE49-F238E27FC236}">
                <a16:creationId xmlns:a16="http://schemas.microsoft.com/office/drawing/2014/main" id="{080C5C7E-7111-44BC-875E-AB7C9B40DFA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675531" y="4256643"/>
            <a:ext cx="807798" cy="807798"/>
          </a:xfrm>
          <a:prstGeom prst="rect">
            <a:avLst/>
          </a:prstGeom>
        </p:spPr>
      </p:pic>
      <p:pic>
        <p:nvPicPr>
          <p:cNvPr id="10" name="Image 9">
            <a:extLst>
              <a:ext uri="{FF2B5EF4-FFF2-40B4-BE49-F238E27FC236}">
                <a16:creationId xmlns:a16="http://schemas.microsoft.com/office/drawing/2014/main" id="{7B7EC566-03A1-4FDB-BD04-4A437F70AD1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413031" y="4293393"/>
            <a:ext cx="719770" cy="719770"/>
          </a:xfrm>
          <a:prstGeom prst="rect">
            <a:avLst/>
          </a:prstGeom>
        </p:spPr>
      </p:pic>
      <p:pic>
        <p:nvPicPr>
          <p:cNvPr id="12" name="Image 11">
            <a:extLst>
              <a:ext uri="{FF2B5EF4-FFF2-40B4-BE49-F238E27FC236}">
                <a16:creationId xmlns:a16="http://schemas.microsoft.com/office/drawing/2014/main" id="{592C44FF-B2F5-4BAD-A521-C3BA98F2247D}"/>
              </a:ext>
            </a:extLst>
          </p:cNvPr>
          <p:cNvPicPr>
            <a:picLocks noChangeAspect="1"/>
          </p:cNvPicPr>
          <p:nvPr/>
        </p:nvPicPr>
        <p:blipFill>
          <a:blip r:embed="rId8">
            <a:grayscl/>
          </a:blip>
          <a:stretch>
            <a:fillRect/>
          </a:stretch>
        </p:blipFill>
        <p:spPr>
          <a:xfrm>
            <a:off x="6799959" y="4409589"/>
            <a:ext cx="408750" cy="408750"/>
          </a:xfrm>
          <a:prstGeom prst="rect">
            <a:avLst/>
          </a:prstGeom>
        </p:spPr>
      </p:pic>
      <p:pic>
        <p:nvPicPr>
          <p:cNvPr id="14" name="Image 13">
            <a:extLst>
              <a:ext uri="{FF2B5EF4-FFF2-40B4-BE49-F238E27FC236}">
                <a16:creationId xmlns:a16="http://schemas.microsoft.com/office/drawing/2014/main" id="{40DB14C2-D2B2-4CC1-93F9-E910BAA8F674}"/>
              </a:ext>
            </a:extLst>
          </p:cNvPr>
          <p:cNvPicPr>
            <a:picLocks noChangeAspect="1"/>
          </p:cNvPicPr>
          <p:nvPr/>
        </p:nvPicPr>
        <p:blipFill>
          <a:blip r:embed="rId9">
            <a:grayscl/>
          </a:blip>
          <a:stretch>
            <a:fillRect/>
          </a:stretch>
        </p:blipFill>
        <p:spPr>
          <a:xfrm>
            <a:off x="6314816" y="4415848"/>
            <a:ext cx="403438" cy="403438"/>
          </a:xfrm>
          <a:prstGeom prst="rect">
            <a:avLst/>
          </a:prstGeom>
        </p:spPr>
      </p:pic>
      <p:pic>
        <p:nvPicPr>
          <p:cNvPr id="16" name="Image 15">
            <a:extLst>
              <a:ext uri="{FF2B5EF4-FFF2-40B4-BE49-F238E27FC236}">
                <a16:creationId xmlns:a16="http://schemas.microsoft.com/office/drawing/2014/main" id="{CD8B7AC1-7F20-4FC7-9331-7179B94DF9D7}"/>
              </a:ext>
            </a:extLst>
          </p:cNvPr>
          <p:cNvPicPr>
            <a:picLocks noChangeAspect="1"/>
          </p:cNvPicPr>
          <p:nvPr/>
        </p:nvPicPr>
        <p:blipFill>
          <a:blip r:embed="rId10">
            <a:grayscl/>
          </a:blip>
          <a:stretch>
            <a:fillRect/>
          </a:stretch>
        </p:blipFill>
        <p:spPr>
          <a:xfrm>
            <a:off x="6492103" y="4698144"/>
            <a:ext cx="462666" cy="462666"/>
          </a:xfrm>
          <a:prstGeom prst="rect">
            <a:avLst/>
          </a:prstGeom>
        </p:spPr>
      </p:pic>
      <p:pic>
        <p:nvPicPr>
          <p:cNvPr id="20" name="Image 19">
            <a:extLst>
              <a:ext uri="{FF2B5EF4-FFF2-40B4-BE49-F238E27FC236}">
                <a16:creationId xmlns:a16="http://schemas.microsoft.com/office/drawing/2014/main" id="{4524868E-97FA-4B9C-AD97-182D357F409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429251" y="4422050"/>
            <a:ext cx="479308" cy="479308"/>
          </a:xfrm>
          <a:prstGeom prst="rect">
            <a:avLst/>
          </a:prstGeom>
        </p:spPr>
      </p:pic>
      <p:pic>
        <p:nvPicPr>
          <p:cNvPr id="19" name="Image 18">
            <a:extLst>
              <a:ext uri="{FF2B5EF4-FFF2-40B4-BE49-F238E27FC236}">
                <a16:creationId xmlns:a16="http://schemas.microsoft.com/office/drawing/2014/main" id="{21BDEEAF-DB41-470E-859F-72D973C9ED42}"/>
              </a:ext>
            </a:extLst>
          </p:cNvPr>
          <p:cNvPicPr>
            <a:picLocks noChangeAspect="1"/>
          </p:cNvPicPr>
          <p:nvPr/>
        </p:nvPicPr>
        <p:blipFill>
          <a:blip r:embed="rId13"/>
          <a:stretch>
            <a:fillRect/>
          </a:stretch>
        </p:blipFill>
        <p:spPr>
          <a:xfrm>
            <a:off x="4292693" y="1055658"/>
            <a:ext cx="2143194" cy="2143194"/>
          </a:xfrm>
          <a:prstGeom prst="rect">
            <a:avLst/>
          </a:prstGeom>
        </p:spPr>
      </p:pic>
      <p:sp>
        <p:nvSpPr>
          <p:cNvPr id="21" name="Rectangle 20">
            <a:extLst>
              <a:ext uri="{FF2B5EF4-FFF2-40B4-BE49-F238E27FC236}">
                <a16:creationId xmlns:a16="http://schemas.microsoft.com/office/drawing/2014/main" id="{632860AD-E8B6-42E0-8937-A2E973E97650}"/>
              </a:ext>
            </a:extLst>
          </p:cNvPr>
          <p:cNvSpPr/>
          <p:nvPr/>
        </p:nvSpPr>
        <p:spPr>
          <a:xfrm>
            <a:off x="3322320" y="3256413"/>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Analyse de Données</a:t>
            </a:r>
          </a:p>
        </p:txBody>
      </p:sp>
      <p:grpSp>
        <p:nvGrpSpPr>
          <p:cNvPr id="22" name="Groupe 21">
            <a:extLst>
              <a:ext uri="{FF2B5EF4-FFF2-40B4-BE49-F238E27FC236}">
                <a16:creationId xmlns:a16="http://schemas.microsoft.com/office/drawing/2014/main" id="{81A6B128-75F0-4AD1-9177-32E15AB46857}"/>
              </a:ext>
            </a:extLst>
          </p:cNvPr>
          <p:cNvGrpSpPr/>
          <p:nvPr/>
        </p:nvGrpSpPr>
        <p:grpSpPr>
          <a:xfrm>
            <a:off x="8173532" y="4268234"/>
            <a:ext cx="868840" cy="803676"/>
            <a:chOff x="5787378" y="4332365"/>
            <a:chExt cx="868840" cy="803676"/>
          </a:xfrm>
        </p:grpSpPr>
        <p:pic>
          <p:nvPicPr>
            <p:cNvPr id="23" name="Image 22">
              <a:extLst>
                <a:ext uri="{FF2B5EF4-FFF2-40B4-BE49-F238E27FC236}">
                  <a16:creationId xmlns:a16="http://schemas.microsoft.com/office/drawing/2014/main" id="{7048E74B-C884-4B50-9799-B9086A553DBB}"/>
                </a:ext>
              </a:extLst>
            </p:cNvPr>
            <p:cNvPicPr>
              <a:picLocks noChangeAspect="1"/>
            </p:cNvPicPr>
            <p:nvPr/>
          </p:nvPicPr>
          <p:blipFill>
            <a:blip r:embed="rId14"/>
            <a:stretch>
              <a:fillRect/>
            </a:stretch>
          </p:blipFill>
          <p:spPr>
            <a:xfrm>
              <a:off x="5787378" y="4332365"/>
              <a:ext cx="868840" cy="803676"/>
            </a:xfrm>
            <a:prstGeom prst="rect">
              <a:avLst/>
            </a:prstGeom>
          </p:spPr>
        </p:pic>
        <p:sp>
          <p:nvSpPr>
            <p:cNvPr id="24" name="Rectangle 23">
              <a:extLst>
                <a:ext uri="{FF2B5EF4-FFF2-40B4-BE49-F238E27FC236}">
                  <a16:creationId xmlns:a16="http://schemas.microsoft.com/office/drawing/2014/main" id="{81FFA509-60D5-4218-9F79-88BFAD39794F}"/>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127215438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grpSp>
        <p:nvGrpSpPr>
          <p:cNvPr id="2342" name="Google Shape;2342;p49"/>
          <p:cNvGrpSpPr/>
          <p:nvPr/>
        </p:nvGrpSpPr>
        <p:grpSpPr>
          <a:xfrm flipH="1">
            <a:off x="11" y="1726754"/>
            <a:ext cx="1932838" cy="874384"/>
            <a:chOff x="5935450" y="921661"/>
            <a:chExt cx="739786" cy="334641"/>
          </a:xfrm>
        </p:grpSpPr>
        <p:sp>
          <p:nvSpPr>
            <p:cNvPr id="2343" name="Google Shape;2343;p49"/>
            <p:cNvSpPr/>
            <p:nvPr/>
          </p:nvSpPr>
          <p:spPr>
            <a:xfrm>
              <a:off x="5935450" y="921661"/>
              <a:ext cx="739786" cy="334641"/>
            </a:xfrm>
            <a:custGeom>
              <a:avLst/>
              <a:gdLst/>
              <a:ahLst/>
              <a:cxnLst/>
              <a:rect l="l" t="t" r="r" b="b"/>
              <a:pathLst>
                <a:path w="6263" h="2833" extrusionOk="0">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6282962" y="966429"/>
              <a:ext cx="44531" cy="25396"/>
            </a:xfrm>
            <a:custGeom>
              <a:avLst/>
              <a:gdLst/>
              <a:ahLst/>
              <a:cxnLst/>
              <a:rect l="l" t="t" r="r" b="b"/>
              <a:pathLst>
                <a:path w="377" h="215" extrusionOk="0">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6171456" y="969973"/>
              <a:ext cx="77132" cy="98042"/>
            </a:xfrm>
            <a:custGeom>
              <a:avLst/>
              <a:gdLst/>
              <a:ahLst/>
              <a:cxnLst/>
              <a:rect l="l" t="t" r="r" b="b"/>
              <a:pathLst>
                <a:path w="653" h="830" extrusionOk="0">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6508809" y="1003047"/>
              <a:ext cx="74416" cy="136904"/>
            </a:xfrm>
            <a:custGeom>
              <a:avLst/>
              <a:gdLst/>
              <a:ahLst/>
              <a:cxnLst/>
              <a:rect l="l" t="t" r="r" b="b"/>
              <a:pathLst>
                <a:path w="630" h="1159" extrusionOk="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5997582" y="1091992"/>
              <a:ext cx="63785" cy="54454"/>
            </a:xfrm>
            <a:custGeom>
              <a:avLst/>
              <a:gdLst/>
              <a:ahLst/>
              <a:cxnLst/>
              <a:rect l="l" t="t" r="r" b="b"/>
              <a:pathLst>
                <a:path w="540" h="461" extrusionOk="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6381238" y="947648"/>
              <a:ext cx="91779" cy="39571"/>
            </a:xfrm>
            <a:custGeom>
              <a:avLst/>
              <a:gdLst/>
              <a:ahLst/>
              <a:cxnLst/>
              <a:rect l="l" t="t" r="r" b="b"/>
              <a:pathLst>
                <a:path w="777" h="335" extrusionOk="0">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82;p48">
            <a:extLst>
              <a:ext uri="{FF2B5EF4-FFF2-40B4-BE49-F238E27FC236}">
                <a16:creationId xmlns:a16="http://schemas.microsoft.com/office/drawing/2014/main" id="{BBA7091C-A8AF-4124-A29B-B26621D4BB57}"/>
              </a:ext>
            </a:extLst>
          </p:cNvPr>
          <p:cNvSpPr/>
          <p:nvPr/>
        </p:nvSpPr>
        <p:spPr>
          <a:xfrm>
            <a:off x="-626385" y="-881982"/>
            <a:ext cx="3302580" cy="3302580"/>
          </a:xfrm>
          <a:prstGeom prst="ellipse">
            <a:avLst/>
          </a:prstGeom>
          <a:blipFill>
            <a:blip r:embed="rId3"/>
            <a:stretch>
              <a:fillRect/>
            </a:stretch>
          </a:blip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2305;p48">
            <a:extLst>
              <a:ext uri="{FF2B5EF4-FFF2-40B4-BE49-F238E27FC236}">
                <a16:creationId xmlns:a16="http://schemas.microsoft.com/office/drawing/2014/main" id="{E077D2D5-D5D9-4E0C-860D-943C788029ED}"/>
              </a:ext>
            </a:extLst>
          </p:cNvPr>
          <p:cNvSpPr txBox="1">
            <a:spLocks/>
          </p:cNvSpPr>
          <p:nvPr/>
        </p:nvSpPr>
        <p:spPr>
          <a:xfrm>
            <a:off x="1440000" y="48295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R="0" lvl="2"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R="0" lvl="3"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R="0" lvl="4"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R="0" lvl="5"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R="0" lvl="6"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R="0" lvl="7"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R="0" lvl="8" algn="l"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r>
              <a:rPr lang="fr-FR" dirty="0">
                <a:solidFill>
                  <a:schemeClr val="accent3"/>
                </a:solidFill>
              </a:rPr>
              <a:t>C’est quoi IBM WATSON?</a:t>
            </a:r>
            <a:endParaRPr lang="fr-FR" b="0" dirty="0">
              <a:solidFill>
                <a:schemeClr val="accent3"/>
              </a:solidFill>
            </a:endParaRPr>
          </a:p>
        </p:txBody>
      </p:sp>
      <p:pic>
        <p:nvPicPr>
          <p:cNvPr id="8" name="Image 7">
            <a:extLst>
              <a:ext uri="{FF2B5EF4-FFF2-40B4-BE49-F238E27FC236}">
                <a16:creationId xmlns:a16="http://schemas.microsoft.com/office/drawing/2014/main" id="{080C5C7E-7111-44BC-875E-AB7C9B40DFA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675531" y="4256643"/>
            <a:ext cx="807798" cy="807798"/>
          </a:xfrm>
          <a:prstGeom prst="rect">
            <a:avLst/>
          </a:prstGeom>
        </p:spPr>
      </p:pic>
      <p:pic>
        <p:nvPicPr>
          <p:cNvPr id="10" name="Image 9">
            <a:extLst>
              <a:ext uri="{FF2B5EF4-FFF2-40B4-BE49-F238E27FC236}">
                <a16:creationId xmlns:a16="http://schemas.microsoft.com/office/drawing/2014/main" id="{7B7EC566-03A1-4FDB-BD04-4A437F70AD1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413031" y="4293393"/>
            <a:ext cx="719770" cy="719770"/>
          </a:xfrm>
          <a:prstGeom prst="rect">
            <a:avLst/>
          </a:prstGeom>
        </p:spPr>
      </p:pic>
      <p:pic>
        <p:nvPicPr>
          <p:cNvPr id="12" name="Image 11">
            <a:extLst>
              <a:ext uri="{FF2B5EF4-FFF2-40B4-BE49-F238E27FC236}">
                <a16:creationId xmlns:a16="http://schemas.microsoft.com/office/drawing/2014/main" id="{592C44FF-B2F5-4BAD-A521-C3BA98F2247D}"/>
              </a:ext>
            </a:extLst>
          </p:cNvPr>
          <p:cNvPicPr>
            <a:picLocks noChangeAspect="1"/>
          </p:cNvPicPr>
          <p:nvPr/>
        </p:nvPicPr>
        <p:blipFill>
          <a:blip r:embed="rId8">
            <a:grayscl/>
          </a:blip>
          <a:stretch>
            <a:fillRect/>
          </a:stretch>
        </p:blipFill>
        <p:spPr>
          <a:xfrm>
            <a:off x="6799959" y="4409589"/>
            <a:ext cx="408750" cy="408750"/>
          </a:xfrm>
          <a:prstGeom prst="rect">
            <a:avLst/>
          </a:prstGeom>
        </p:spPr>
      </p:pic>
      <p:pic>
        <p:nvPicPr>
          <p:cNvPr id="14" name="Image 13">
            <a:extLst>
              <a:ext uri="{FF2B5EF4-FFF2-40B4-BE49-F238E27FC236}">
                <a16:creationId xmlns:a16="http://schemas.microsoft.com/office/drawing/2014/main" id="{40DB14C2-D2B2-4CC1-93F9-E910BAA8F674}"/>
              </a:ext>
            </a:extLst>
          </p:cNvPr>
          <p:cNvPicPr>
            <a:picLocks noChangeAspect="1"/>
          </p:cNvPicPr>
          <p:nvPr/>
        </p:nvPicPr>
        <p:blipFill>
          <a:blip r:embed="rId9">
            <a:grayscl/>
          </a:blip>
          <a:stretch>
            <a:fillRect/>
          </a:stretch>
        </p:blipFill>
        <p:spPr>
          <a:xfrm>
            <a:off x="6314816" y="4415848"/>
            <a:ext cx="403438" cy="403438"/>
          </a:xfrm>
          <a:prstGeom prst="rect">
            <a:avLst/>
          </a:prstGeom>
        </p:spPr>
      </p:pic>
      <p:pic>
        <p:nvPicPr>
          <p:cNvPr id="16" name="Image 15">
            <a:extLst>
              <a:ext uri="{FF2B5EF4-FFF2-40B4-BE49-F238E27FC236}">
                <a16:creationId xmlns:a16="http://schemas.microsoft.com/office/drawing/2014/main" id="{CD8B7AC1-7F20-4FC7-9331-7179B94DF9D7}"/>
              </a:ext>
            </a:extLst>
          </p:cNvPr>
          <p:cNvPicPr>
            <a:picLocks noChangeAspect="1"/>
          </p:cNvPicPr>
          <p:nvPr/>
        </p:nvPicPr>
        <p:blipFill>
          <a:blip r:embed="rId10">
            <a:grayscl/>
          </a:blip>
          <a:stretch>
            <a:fillRect/>
          </a:stretch>
        </p:blipFill>
        <p:spPr>
          <a:xfrm>
            <a:off x="6492103" y="4698144"/>
            <a:ext cx="462666" cy="462666"/>
          </a:xfrm>
          <a:prstGeom prst="rect">
            <a:avLst/>
          </a:prstGeom>
        </p:spPr>
      </p:pic>
      <p:pic>
        <p:nvPicPr>
          <p:cNvPr id="18" name="Image 17">
            <a:extLst>
              <a:ext uri="{FF2B5EF4-FFF2-40B4-BE49-F238E27FC236}">
                <a16:creationId xmlns:a16="http://schemas.microsoft.com/office/drawing/2014/main" id="{246EB9A7-B422-421A-8825-BA68FA79BCE7}"/>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5062503" y="4409589"/>
            <a:ext cx="603574" cy="603574"/>
          </a:xfrm>
          <a:prstGeom prst="rect">
            <a:avLst/>
          </a:prstGeom>
        </p:spPr>
      </p:pic>
      <p:pic>
        <p:nvPicPr>
          <p:cNvPr id="20" name="Image 19">
            <a:extLst>
              <a:ext uri="{FF2B5EF4-FFF2-40B4-BE49-F238E27FC236}">
                <a16:creationId xmlns:a16="http://schemas.microsoft.com/office/drawing/2014/main" id="{4524868E-97FA-4B9C-AD97-182D357F409B}"/>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429251" y="4422050"/>
            <a:ext cx="479308" cy="479308"/>
          </a:xfrm>
          <a:prstGeom prst="rect">
            <a:avLst/>
          </a:prstGeom>
        </p:spPr>
      </p:pic>
      <p:pic>
        <p:nvPicPr>
          <p:cNvPr id="19" name="Image 18">
            <a:extLst>
              <a:ext uri="{FF2B5EF4-FFF2-40B4-BE49-F238E27FC236}">
                <a16:creationId xmlns:a16="http://schemas.microsoft.com/office/drawing/2014/main" id="{968C6488-03DD-4A54-96CF-FB591AD5F3DD}"/>
              </a:ext>
            </a:extLst>
          </p:cNvPr>
          <p:cNvPicPr>
            <a:picLocks noChangeAspect="1"/>
          </p:cNvPicPr>
          <p:nvPr/>
        </p:nvPicPr>
        <p:blipFill>
          <a:blip r:embed="rId8"/>
          <a:stretch>
            <a:fillRect/>
          </a:stretch>
        </p:blipFill>
        <p:spPr>
          <a:xfrm>
            <a:off x="3356074" y="1315158"/>
            <a:ext cx="762500" cy="762500"/>
          </a:xfrm>
          <a:prstGeom prst="rect">
            <a:avLst/>
          </a:prstGeom>
        </p:spPr>
      </p:pic>
      <p:pic>
        <p:nvPicPr>
          <p:cNvPr id="21" name="Image 20">
            <a:extLst>
              <a:ext uri="{FF2B5EF4-FFF2-40B4-BE49-F238E27FC236}">
                <a16:creationId xmlns:a16="http://schemas.microsoft.com/office/drawing/2014/main" id="{1108A069-19AB-42CA-96A2-E1FD82FD6B88}"/>
              </a:ext>
            </a:extLst>
          </p:cNvPr>
          <p:cNvPicPr>
            <a:picLocks noChangeAspect="1"/>
          </p:cNvPicPr>
          <p:nvPr/>
        </p:nvPicPr>
        <p:blipFill>
          <a:blip r:embed="rId9"/>
          <a:stretch>
            <a:fillRect/>
          </a:stretch>
        </p:blipFill>
        <p:spPr>
          <a:xfrm>
            <a:off x="7482851" y="1324991"/>
            <a:ext cx="752590" cy="752590"/>
          </a:xfrm>
          <a:prstGeom prst="rect">
            <a:avLst/>
          </a:prstGeom>
        </p:spPr>
      </p:pic>
      <p:pic>
        <p:nvPicPr>
          <p:cNvPr id="22" name="Image 21">
            <a:extLst>
              <a:ext uri="{FF2B5EF4-FFF2-40B4-BE49-F238E27FC236}">
                <a16:creationId xmlns:a16="http://schemas.microsoft.com/office/drawing/2014/main" id="{A174D313-25EB-4908-97C1-7DE6D971467F}"/>
              </a:ext>
            </a:extLst>
          </p:cNvPr>
          <p:cNvPicPr>
            <a:picLocks noChangeAspect="1"/>
          </p:cNvPicPr>
          <p:nvPr/>
        </p:nvPicPr>
        <p:blipFill>
          <a:blip r:embed="rId10"/>
          <a:stretch>
            <a:fillRect/>
          </a:stretch>
        </p:blipFill>
        <p:spPr>
          <a:xfrm>
            <a:off x="5364290" y="2601138"/>
            <a:ext cx="863076" cy="863076"/>
          </a:xfrm>
          <a:prstGeom prst="rect">
            <a:avLst/>
          </a:prstGeom>
        </p:spPr>
      </p:pic>
      <p:sp>
        <p:nvSpPr>
          <p:cNvPr id="23" name="Rectangle 22">
            <a:extLst>
              <a:ext uri="{FF2B5EF4-FFF2-40B4-BE49-F238E27FC236}">
                <a16:creationId xmlns:a16="http://schemas.microsoft.com/office/drawing/2014/main" id="{26A7985F-F2FA-4E46-9DF6-AA05FF7D38CB}"/>
              </a:ext>
            </a:extLst>
          </p:cNvPr>
          <p:cNvSpPr/>
          <p:nvPr/>
        </p:nvSpPr>
        <p:spPr>
          <a:xfrm>
            <a:off x="240408" y="3071595"/>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800" dirty="0">
                <a:solidFill>
                  <a:srgbClr val="0367EE"/>
                </a:solidFill>
                <a:latin typeface="Britannic Bold" panose="020B0903060703020204" pitchFamily="34" charset="0"/>
              </a:rPr>
              <a:t>Vision par Ordinateur</a:t>
            </a:r>
          </a:p>
        </p:txBody>
      </p:sp>
      <p:sp>
        <p:nvSpPr>
          <p:cNvPr id="24" name="Rectangle 23">
            <a:extLst>
              <a:ext uri="{FF2B5EF4-FFF2-40B4-BE49-F238E27FC236}">
                <a16:creationId xmlns:a16="http://schemas.microsoft.com/office/drawing/2014/main" id="{3B289BF6-F904-4433-B606-3FE35830D520}"/>
              </a:ext>
            </a:extLst>
          </p:cNvPr>
          <p:cNvSpPr/>
          <p:nvPr/>
        </p:nvSpPr>
        <p:spPr>
          <a:xfrm>
            <a:off x="1921099" y="1958659"/>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dirty="0">
                <a:solidFill>
                  <a:schemeClr val="tx1">
                    <a:lumMod val="25000"/>
                  </a:schemeClr>
                </a:solidFill>
                <a:latin typeface="Eras Bold ITC" panose="020B0907030504020204" pitchFamily="34" charset="0"/>
              </a:rPr>
              <a:t>Images</a:t>
            </a:r>
            <a:endParaRPr lang="fr-FR" sz="2800" dirty="0">
              <a:solidFill>
                <a:schemeClr val="tx1">
                  <a:lumMod val="25000"/>
                </a:schemeClr>
              </a:solidFill>
              <a:latin typeface="Eras Bold ITC" panose="020B0907030504020204" pitchFamily="34" charset="0"/>
            </a:endParaRPr>
          </a:p>
        </p:txBody>
      </p:sp>
      <p:sp>
        <p:nvSpPr>
          <p:cNvPr id="25" name="Rectangle 24">
            <a:extLst>
              <a:ext uri="{FF2B5EF4-FFF2-40B4-BE49-F238E27FC236}">
                <a16:creationId xmlns:a16="http://schemas.microsoft.com/office/drawing/2014/main" id="{012E1019-77CD-410D-B1D3-DF45F555597D}"/>
              </a:ext>
            </a:extLst>
          </p:cNvPr>
          <p:cNvSpPr/>
          <p:nvPr/>
        </p:nvSpPr>
        <p:spPr>
          <a:xfrm>
            <a:off x="3979603" y="3410173"/>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dirty="0">
                <a:solidFill>
                  <a:schemeClr val="tx1">
                    <a:lumMod val="25000"/>
                  </a:schemeClr>
                </a:solidFill>
                <a:latin typeface="Eras Bold ITC" panose="020B0907030504020204" pitchFamily="34" charset="0"/>
              </a:rPr>
              <a:t>Objets</a:t>
            </a:r>
            <a:endParaRPr lang="fr-FR" sz="2800" dirty="0">
              <a:solidFill>
                <a:schemeClr val="tx1">
                  <a:lumMod val="25000"/>
                </a:schemeClr>
              </a:solidFill>
              <a:latin typeface="Eras Bold ITC" panose="020B0907030504020204" pitchFamily="34" charset="0"/>
            </a:endParaRPr>
          </a:p>
        </p:txBody>
      </p:sp>
      <p:sp>
        <p:nvSpPr>
          <p:cNvPr id="26" name="Rectangle 25">
            <a:extLst>
              <a:ext uri="{FF2B5EF4-FFF2-40B4-BE49-F238E27FC236}">
                <a16:creationId xmlns:a16="http://schemas.microsoft.com/office/drawing/2014/main" id="{50F9FA17-2B2F-43DA-A36B-BF6915E49C9B}"/>
              </a:ext>
            </a:extLst>
          </p:cNvPr>
          <p:cNvSpPr/>
          <p:nvPr/>
        </p:nvSpPr>
        <p:spPr>
          <a:xfrm>
            <a:off x="6042921" y="2011642"/>
            <a:ext cx="3632449" cy="8179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dirty="0">
                <a:solidFill>
                  <a:schemeClr val="tx1">
                    <a:lumMod val="25000"/>
                  </a:schemeClr>
                </a:solidFill>
                <a:latin typeface="Eras Bold ITC" panose="020B0907030504020204" pitchFamily="34" charset="0"/>
              </a:rPr>
              <a:t>Vidéos</a:t>
            </a:r>
            <a:endParaRPr lang="fr-FR" sz="2800" dirty="0">
              <a:solidFill>
                <a:schemeClr val="tx1">
                  <a:lumMod val="25000"/>
                </a:schemeClr>
              </a:solidFill>
              <a:latin typeface="Eras Bold ITC" panose="020B0907030504020204" pitchFamily="34" charset="0"/>
            </a:endParaRPr>
          </a:p>
        </p:txBody>
      </p:sp>
      <p:grpSp>
        <p:nvGrpSpPr>
          <p:cNvPr id="27" name="Groupe 26">
            <a:extLst>
              <a:ext uri="{FF2B5EF4-FFF2-40B4-BE49-F238E27FC236}">
                <a16:creationId xmlns:a16="http://schemas.microsoft.com/office/drawing/2014/main" id="{1CE3A729-3619-449D-B6AD-23F12A98E815}"/>
              </a:ext>
            </a:extLst>
          </p:cNvPr>
          <p:cNvGrpSpPr/>
          <p:nvPr/>
        </p:nvGrpSpPr>
        <p:grpSpPr>
          <a:xfrm>
            <a:off x="8173532" y="4268234"/>
            <a:ext cx="868840" cy="803676"/>
            <a:chOff x="5787378" y="4332365"/>
            <a:chExt cx="868840" cy="803676"/>
          </a:xfrm>
        </p:grpSpPr>
        <p:pic>
          <p:nvPicPr>
            <p:cNvPr id="28" name="Image 27">
              <a:extLst>
                <a:ext uri="{FF2B5EF4-FFF2-40B4-BE49-F238E27FC236}">
                  <a16:creationId xmlns:a16="http://schemas.microsoft.com/office/drawing/2014/main" id="{0E350931-39AC-40C5-A756-A360FA71889E}"/>
                </a:ext>
              </a:extLst>
            </p:cNvPr>
            <p:cNvPicPr>
              <a:picLocks noChangeAspect="1"/>
            </p:cNvPicPr>
            <p:nvPr/>
          </p:nvPicPr>
          <p:blipFill>
            <a:blip r:embed="rId15"/>
            <a:stretch>
              <a:fillRect/>
            </a:stretch>
          </p:blipFill>
          <p:spPr>
            <a:xfrm>
              <a:off x="5787378" y="4332365"/>
              <a:ext cx="868840" cy="803676"/>
            </a:xfrm>
            <a:prstGeom prst="rect">
              <a:avLst/>
            </a:prstGeom>
          </p:spPr>
        </p:pic>
        <p:sp>
          <p:nvSpPr>
            <p:cNvPr id="29" name="Rectangle 28">
              <a:extLst>
                <a:ext uri="{FF2B5EF4-FFF2-40B4-BE49-F238E27FC236}">
                  <a16:creationId xmlns:a16="http://schemas.microsoft.com/office/drawing/2014/main" id="{6362BC7D-17EC-4E99-A33F-F0C8859BC950}"/>
                </a:ext>
              </a:extLst>
            </p:cNvPr>
            <p:cNvSpPr/>
            <p:nvPr/>
          </p:nvSpPr>
          <p:spPr>
            <a:xfrm>
              <a:off x="6016966" y="4653684"/>
              <a:ext cx="402883" cy="32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rgbClr val="000000"/>
                  </a:solidFill>
                  <a:latin typeface="Forte" panose="03060902040502070203" pitchFamily="66" charset="0"/>
                </a:rPr>
                <a:t>01</a:t>
              </a:r>
              <a:endParaRPr lang="fr-FR" sz="400" b="1" dirty="0">
                <a:solidFill>
                  <a:srgbClr val="000000"/>
                </a:solidFill>
                <a:latin typeface="Forte" panose="03060902040502070203" pitchFamily="66" charset="0"/>
              </a:endParaRPr>
            </a:p>
          </p:txBody>
        </p:sp>
      </p:grpSp>
    </p:spTree>
    <p:extLst>
      <p:ext uri="{BB962C8B-B14F-4D97-AF65-F5344CB8AC3E}">
        <p14:creationId xmlns:p14="http://schemas.microsoft.com/office/powerpoint/2010/main" val="3734617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orld Meteorological Day at School by Slidesgo">
  <a:themeElements>
    <a:clrScheme name="Simple Light">
      <a:dk1>
        <a:srgbClr val="CAEBED"/>
      </a:dk1>
      <a:lt1>
        <a:srgbClr val="FFFFFF"/>
      </a:lt1>
      <a:dk2>
        <a:srgbClr val="EE8EBF"/>
      </a:dk2>
      <a:lt2>
        <a:srgbClr val="D0AADF"/>
      </a:lt2>
      <a:accent1>
        <a:srgbClr val="5B98A0"/>
      </a:accent1>
      <a:accent2>
        <a:srgbClr val="BCE6E9"/>
      </a:accent2>
      <a:accent3>
        <a:srgbClr val="3D6D70"/>
      </a:accent3>
      <a:accent4>
        <a:srgbClr val="9AD7DF"/>
      </a:accent4>
      <a:accent5>
        <a:srgbClr val="36C834"/>
      </a:accent5>
      <a:accent6>
        <a:srgbClr val="FFD600"/>
      </a:accent6>
      <a:hlink>
        <a:srgbClr val="F794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TotalTime>
  <Words>1322</Words>
  <Application>Microsoft Office PowerPoint</Application>
  <PresentationFormat>Affichage à l'écran (16:9)</PresentationFormat>
  <Paragraphs>203</Paragraphs>
  <Slides>58</Slides>
  <Notes>47</Notes>
  <HiddenSlides>0</HiddenSlides>
  <MMClips>0</MMClips>
  <ScaleCrop>false</ScaleCrop>
  <HeadingPairs>
    <vt:vector size="8" baseType="variant">
      <vt:variant>
        <vt:lpstr>Polices utilisées</vt:lpstr>
      </vt:variant>
      <vt:variant>
        <vt:i4>11</vt:i4>
      </vt:variant>
      <vt:variant>
        <vt:lpstr>Thème</vt:lpstr>
      </vt:variant>
      <vt:variant>
        <vt:i4>1</vt:i4>
      </vt:variant>
      <vt:variant>
        <vt:lpstr>Serveurs OLE incorporés</vt:lpstr>
      </vt:variant>
      <vt:variant>
        <vt:i4>1</vt:i4>
      </vt:variant>
      <vt:variant>
        <vt:lpstr>Titres des diapositives</vt:lpstr>
      </vt:variant>
      <vt:variant>
        <vt:i4>58</vt:i4>
      </vt:variant>
    </vt:vector>
  </HeadingPairs>
  <TitlesOfParts>
    <vt:vector size="71" baseType="lpstr">
      <vt:lpstr>Bebas Neue</vt:lpstr>
      <vt:lpstr>Edo SZ</vt:lpstr>
      <vt:lpstr>Wingdings</vt:lpstr>
      <vt:lpstr>Montserrat</vt:lpstr>
      <vt:lpstr>Eras Bold ITC</vt:lpstr>
      <vt:lpstr>Britannic Bold</vt:lpstr>
      <vt:lpstr>Syne</vt:lpstr>
      <vt:lpstr>Forte</vt:lpstr>
      <vt:lpstr>Eras Demi ITC</vt:lpstr>
      <vt:lpstr>Arial</vt:lpstr>
      <vt:lpstr>Söhne</vt:lpstr>
      <vt:lpstr>World Meteorological Day at School by Slidesgo</vt:lpstr>
      <vt:lpstr>Adobe Acrobat Document</vt:lpstr>
      <vt:lpstr>IBM Watson Language Translator</vt:lpstr>
      <vt:lpstr>C’est quoi IBM WATSON?</vt:lpstr>
      <vt:lpstr>Présentation PowerPoint</vt:lpstr>
      <vt:lpstr>C’est quoi IBM WATSON?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cas d’utilisation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services d’ IBM Watson: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IBM Watson Translator : </vt:lpstr>
      <vt:lpstr>Présentation PowerPoint</vt:lpstr>
      <vt:lpstr>Présentation PowerPoint</vt:lpstr>
      <vt:lpstr>Présentation PowerPoint</vt:lpstr>
      <vt:lpstr>Présentation PowerPoint</vt:lpstr>
      <vt:lpstr>Présentation PowerPoint</vt:lpstr>
      <vt:lpstr>Présentation PowerPoint</vt:lpstr>
      <vt:lpstr>Analyse comparative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Cloud Foundry :</vt:lpstr>
      <vt:lpstr>Présentation PowerPoint</vt:lpstr>
      <vt:lpstr>Présentation PowerPoint</vt:lpstr>
      <vt:lpstr>Atelier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Watson LanguageTranslator</dc:title>
  <dc:creator>O.EL HAFIDI</dc:creator>
  <cp:lastModifiedBy>oussama el hafidi</cp:lastModifiedBy>
  <cp:revision>59</cp:revision>
  <dcterms:modified xsi:type="dcterms:W3CDTF">2024-04-20T21:43:46Z</dcterms:modified>
</cp:coreProperties>
</file>